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10801350" cy="6858000"/>
  <p:notesSz cx="9309100" cy="7016750"/>
  <p:defaultTextStyle>
    <a:defPPr>
      <a:defRPr lang="en-US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3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650927D-24B1-4AC0-8AB2-CE8DB2DE6F56}">
          <p14:sldIdLst/>
        </p14:section>
        <p14:section name="Untitled Section" id="{0202EAED-562D-4BDD-BE86-14D06BDCC023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CC"/>
    <a:srgbClr val="00FFCC"/>
    <a:srgbClr val="FFCCFF"/>
    <a:srgbClr val="00FFFF"/>
    <a:srgbClr val="990000"/>
    <a:srgbClr val="00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97" autoAdjust="0"/>
  </p:normalViewPr>
  <p:slideViewPr>
    <p:cSldViewPr>
      <p:cViewPr varScale="1">
        <p:scale>
          <a:sx n="115" d="100"/>
          <a:sy n="115" d="100"/>
        </p:scale>
        <p:origin x="1608" y="108"/>
      </p:cViewPr>
      <p:guideLst>
        <p:guide orient="horz" pos="2160"/>
        <p:guide pos="3402"/>
      </p:guideLst>
    </p:cSldViewPr>
  </p:slideViewPr>
  <p:outlineViewPr>
    <p:cViewPr>
      <p:scale>
        <a:sx n="33" d="100"/>
        <a:sy n="33" d="100"/>
      </p:scale>
      <p:origin x="22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E01C-6E8C-4BFC-84B8-2F2B158F0F33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Property Equipment &amp; Maintenance Committee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5060C29D-3191-45B5-8F00-AD669BF23BDB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Executive Committee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D3855964-CD66-4C72-8C27-6A4392862EEA}" type="sibTrans" cxnId="{6FC27DE5-882A-4E06-8C38-5C1251236E74}">
      <dgm:prSet/>
      <dgm:spPr/>
      <dgm:t>
        <a:bodyPr/>
        <a:lstStyle/>
        <a:p>
          <a:pPr algn="ctr"/>
          <a:endParaRPr lang="en-US"/>
        </a:p>
      </dgm:t>
    </dgm:pt>
    <dgm:pt modelId="{00840D37-0CC8-48F5-AEE0-2E96C60B8637}" type="parTrans" cxnId="{6FC27DE5-882A-4E06-8C38-5C1251236E74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6AFFCC44-A296-4BCF-8268-9BE428923E4E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Client Advocacy Committee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7195DDB3-2636-4924-A1FA-93D84BF161ED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Finance </a:t>
          </a:r>
        </a:p>
        <a:p>
          <a:pPr algn="ctr"/>
          <a:r>
            <a:rPr lang="en-US" sz="900" b="1" dirty="0" smtClean="0">
              <a:latin typeface="Calibri" panose="020F0502020204030204" pitchFamily="34" charset="0"/>
            </a:rPr>
            <a:t>Committee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0E1E652C-09D4-4D5A-BD24-D7DFA329AF66}" type="sibTrans" cxnId="{61FD69FE-2F9E-4577-B47E-A6A5D1497AF5}">
      <dgm:prSet/>
      <dgm:spPr/>
      <dgm:t>
        <a:bodyPr/>
        <a:lstStyle/>
        <a:p>
          <a:pPr algn="ctr"/>
          <a:endParaRPr lang="en-US"/>
        </a:p>
      </dgm:t>
    </dgm:pt>
    <dgm:pt modelId="{0FD0EE64-5EB9-44F7-90A8-4E6D41C91FEE}" type="parTrans" cxnId="{61FD69FE-2F9E-4577-B47E-A6A5D1497AF5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pPr algn="ctr"/>
          <a:endParaRPr lang="en-US"/>
        </a:p>
      </dgm:t>
    </dgm:pt>
    <dgm:pt modelId="{6F8CB09A-5B97-4489-B234-3CFC59C6C431}" type="parTrans" cxnId="{F79FFE32-EA6D-460F-8E9A-1FEC9C1933E9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46DF43C4-E1E0-474E-B053-666837E018D6}">
      <dgm:prSet phldrT="[Text]" custT="1"/>
      <dgm:spPr/>
      <dgm:t>
        <a:bodyPr/>
        <a:lstStyle/>
        <a:p>
          <a:pPr algn="ctr"/>
          <a:r>
            <a:rPr lang="en-US" sz="1000" b="1" smtClean="0">
              <a:latin typeface="Calibri" panose="020F0502020204030204" pitchFamily="34" charset="0"/>
            </a:rPr>
            <a:t>Board of Directors</a:t>
          </a:r>
          <a:endParaRPr lang="en-US" sz="1000" b="1" dirty="0">
            <a:latin typeface="Calibri" panose="020F0502020204030204" pitchFamily="34" charset="0"/>
          </a:endParaRPr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pPr algn="ctr"/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pPr algn="ctr"/>
          <a:endParaRPr lang="en-US"/>
        </a:p>
      </dgm:t>
    </dgm:pt>
    <dgm:pt modelId="{586DC468-793B-44D0-9B39-15322CB139D8}" type="sibTrans" cxnId="{095AB32B-7AE7-4BFD-BDEB-99F9E2F0E69B}">
      <dgm:prSet/>
      <dgm:spPr/>
      <dgm:t>
        <a:bodyPr/>
        <a:lstStyle/>
        <a:p>
          <a:pPr algn="ctr"/>
          <a:endParaRPr lang="en-US"/>
        </a:p>
      </dgm:t>
    </dgm:pt>
    <dgm:pt modelId="{0F6FAB90-A774-4ABC-AD4E-48BC5C249F62}" type="parTrans" cxnId="{095AB32B-7AE7-4BFD-BDEB-99F9E2F0E69B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6B77C96E-B363-44D7-BF51-0B9471257423}">
      <dgm:prSet phldrT="[Text]" custT="1"/>
      <dgm:spPr/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Auction </a:t>
          </a:r>
        </a:p>
        <a:p>
          <a:pPr algn="ctr"/>
          <a:r>
            <a:rPr lang="en-US" sz="900" b="1" dirty="0" smtClean="0">
              <a:latin typeface="Calibri" panose="020F0502020204030204" pitchFamily="34" charset="0"/>
            </a:rPr>
            <a:t>Committee   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9AA010FD-CD07-4EBA-B9C1-BF52C441B1E9}" type="parTrans" cxnId="{6DB58382-A709-4DF5-B316-92F2883F20B1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98F50EB3-5869-465F-B10F-68E7BCD1F9F0}" type="sibTrans" cxnId="{6DB58382-A709-4DF5-B316-92F2883F20B1}">
      <dgm:prSet/>
      <dgm:spPr/>
      <dgm:t>
        <a:bodyPr/>
        <a:lstStyle/>
        <a:p>
          <a:pPr algn="ctr"/>
          <a:endParaRPr lang="en-US"/>
        </a:p>
      </dgm:t>
    </dgm:pt>
    <dgm:pt modelId="{AEB802B3-61EE-4FD4-970F-46A7586004B5}">
      <dgm:prSet custT="1"/>
      <dgm:spPr/>
      <dgm:t>
        <a:bodyPr/>
        <a:lstStyle/>
        <a:p>
          <a:pPr algn="ctr"/>
          <a:r>
            <a:rPr lang="en-US" sz="1000" b="1" dirty="0" smtClean="0">
              <a:latin typeface="Calibri" panose="020F0502020204030204" pitchFamily="34" charset="0"/>
            </a:rPr>
            <a:t>Executive Director</a:t>
          </a:r>
          <a:endParaRPr lang="en-US" sz="1000" b="1" dirty="0">
            <a:latin typeface="Calibri" panose="020F0502020204030204" pitchFamily="34" charset="0"/>
          </a:endParaRPr>
        </a:p>
      </dgm:t>
    </dgm:pt>
    <dgm:pt modelId="{02A44457-3F86-4245-B70C-F22E3D3656B4}" type="parTrans" cxnId="{3BF8C8E4-A80C-440D-B846-504F30706D41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C14832DB-7D16-41A6-942E-3B5FA12952A1}" type="sibTrans" cxnId="{3BF8C8E4-A80C-440D-B846-504F30706D41}">
      <dgm:prSet/>
      <dgm:spPr/>
      <dgm:t>
        <a:bodyPr/>
        <a:lstStyle/>
        <a:p>
          <a:pPr algn="ctr"/>
          <a:endParaRPr lang="en-US"/>
        </a:p>
      </dgm:t>
    </dgm:pt>
    <dgm:pt modelId="{AB0D33A8-FC52-4C38-B403-04180705605B}">
      <dgm:prSet custT="1"/>
      <dgm:spPr/>
      <dgm:t>
        <a:bodyPr/>
        <a:lstStyle/>
        <a:p>
          <a:pPr algn="ctr"/>
          <a:r>
            <a:rPr lang="en-US" sz="1000" b="1" dirty="0" smtClean="0">
              <a:latin typeface="Calibri" panose="020F0502020204030204" pitchFamily="34" charset="0"/>
            </a:rPr>
            <a:t>Director of</a:t>
          </a:r>
        </a:p>
        <a:p>
          <a:pPr algn="ctr"/>
          <a:r>
            <a:rPr lang="en-US" sz="1000" b="1" dirty="0" smtClean="0">
              <a:latin typeface="Calibri" panose="020F0502020204030204" pitchFamily="34" charset="0"/>
            </a:rPr>
            <a:t>Finance</a:t>
          </a:r>
          <a:endParaRPr lang="en-US" sz="1000" b="1" dirty="0">
            <a:latin typeface="Calibri" panose="020F0502020204030204" pitchFamily="34" charset="0"/>
          </a:endParaRPr>
        </a:p>
      </dgm:t>
    </dgm:pt>
    <dgm:pt modelId="{D331E41C-980B-4EE8-A5A0-AFE6494ADF1D}" type="parTrans" cxnId="{D6F38C5F-5429-4A19-892F-32AB9F11802A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A9C8C657-9F3B-4EC8-A0E2-B3382EE2E38E}" type="sibTrans" cxnId="{D6F38C5F-5429-4A19-892F-32AB9F11802A}">
      <dgm:prSet/>
      <dgm:spPr/>
      <dgm:t>
        <a:bodyPr/>
        <a:lstStyle/>
        <a:p>
          <a:pPr algn="ctr"/>
          <a:endParaRPr lang="en-US"/>
        </a:p>
      </dgm:t>
    </dgm:pt>
    <dgm:pt modelId="{C1C1A3B2-C353-4B3B-BEA3-073679B8C8BB}">
      <dgm:prSet custT="1"/>
      <dgm:spPr/>
      <dgm:t>
        <a:bodyPr/>
        <a:lstStyle/>
        <a:p>
          <a:pPr algn="ctr"/>
          <a:r>
            <a:rPr lang="en-US" sz="1000" b="1" dirty="0" smtClean="0">
              <a:latin typeface="Calibri" panose="020F0502020204030204" pitchFamily="34" charset="0"/>
            </a:rPr>
            <a:t>Director of Human Resources</a:t>
          </a:r>
        </a:p>
      </dgm:t>
    </dgm:pt>
    <dgm:pt modelId="{EC84AF2C-A384-44B6-80F6-0574B6975EC2}" type="parTrans" cxnId="{772B676F-1022-44A3-956B-37348CCD084C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01C45676-E85D-4D71-849C-A600C83ECCE1}" type="sibTrans" cxnId="{772B676F-1022-44A3-956B-37348CCD084C}">
      <dgm:prSet/>
      <dgm:spPr/>
      <dgm:t>
        <a:bodyPr/>
        <a:lstStyle/>
        <a:p>
          <a:pPr algn="ctr"/>
          <a:endParaRPr lang="en-US"/>
        </a:p>
      </dgm:t>
    </dgm:pt>
    <dgm:pt modelId="{7C3EB47C-9647-40B1-86F4-EAC5549B8945}">
      <dgm:prSet custT="1"/>
      <dgm:spPr/>
      <dgm:t>
        <a:bodyPr/>
        <a:lstStyle/>
        <a:p>
          <a:pPr algn="ctr"/>
          <a:r>
            <a:rPr lang="en-US" sz="1000" b="1" dirty="0" smtClean="0">
              <a:latin typeface="Calibri" panose="020F0502020204030204" pitchFamily="34" charset="0"/>
            </a:rPr>
            <a:t>Services Director</a:t>
          </a:r>
          <a:endParaRPr lang="en-US" sz="1000" b="1" dirty="0">
            <a:latin typeface="Calibri" panose="020F0502020204030204" pitchFamily="34" charset="0"/>
          </a:endParaRPr>
        </a:p>
      </dgm:t>
    </dgm:pt>
    <dgm:pt modelId="{2698287B-BEE7-40BE-9AFD-DCEE235BB132}" type="parTrans" cxnId="{C272416E-6871-4E91-934B-725CB2ACE9E8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7D45BC92-E273-4729-A58F-CC73ACE93401}" type="sibTrans" cxnId="{C272416E-6871-4E91-934B-725CB2ACE9E8}">
      <dgm:prSet/>
      <dgm:spPr/>
      <dgm:t>
        <a:bodyPr/>
        <a:lstStyle/>
        <a:p>
          <a:pPr algn="ctr"/>
          <a:endParaRPr lang="en-US"/>
        </a:p>
      </dgm:t>
    </dgm:pt>
    <dgm:pt modelId="{6C66C86A-BA51-481D-822A-EE1A92E51D55}">
      <dgm:prSet custT="1"/>
      <dgm:spPr>
        <a:solidFill>
          <a:srgbClr val="00FFCC"/>
        </a:solidFill>
      </dgm:spPr>
      <dgm:t>
        <a:bodyPr/>
        <a:lstStyle/>
        <a:p>
          <a:pPr algn="ctr"/>
          <a:r>
            <a:rPr lang="en-US" sz="900" b="1" i="0" dirty="0" smtClean="0">
              <a:latin typeface="Calibri" panose="020F0502020204030204" pitchFamily="34" charset="0"/>
            </a:rPr>
            <a:t>Manager of Community Participation </a:t>
          </a:r>
          <a:r>
            <a:rPr lang="en-US" sz="900" b="1" i="0" dirty="0" smtClean="0">
              <a:latin typeface="Calibri" panose="020F0502020204030204" pitchFamily="34" charset="0"/>
            </a:rPr>
            <a:t>Supports</a:t>
          </a:r>
          <a:endParaRPr lang="en-US" sz="900" b="1" i="0" dirty="0" smtClean="0">
            <a:latin typeface="Calibri" panose="020F0502020204030204" pitchFamily="34" charset="0"/>
          </a:endParaRPr>
        </a:p>
      </dgm:t>
    </dgm:pt>
    <dgm:pt modelId="{A9B23BC6-6B16-44A8-8112-311D0C26A1A3}" type="parTrans" cxnId="{931CA8BD-2C8C-4244-A14B-F9420DFDA83D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EF2BE6BA-234A-4BB8-AC9C-CEE100567F1D}" type="sibTrans" cxnId="{931CA8BD-2C8C-4244-A14B-F9420DFDA83D}">
      <dgm:prSet/>
      <dgm:spPr/>
      <dgm:t>
        <a:bodyPr/>
        <a:lstStyle/>
        <a:p>
          <a:pPr algn="ctr"/>
          <a:endParaRPr lang="en-US"/>
        </a:p>
      </dgm:t>
    </dgm:pt>
    <dgm:pt modelId="{A39E2E43-2F87-4719-A066-99F13A0219D0}">
      <dgm:prSet custT="1"/>
      <dgm:spPr>
        <a:solidFill>
          <a:srgbClr val="00FFCC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Manager ALC</a:t>
          </a:r>
          <a:r>
            <a:rPr lang="en-US" sz="800" b="1" dirty="0" smtClean="0">
              <a:latin typeface="Calibri" panose="020F0502020204030204" pitchFamily="34" charset="0"/>
            </a:rPr>
            <a:t> &amp; </a:t>
          </a:r>
          <a:r>
            <a:rPr lang="en-US" sz="900" b="1" dirty="0" smtClean="0">
              <a:latin typeface="Calibri" panose="020F0502020204030204" pitchFamily="34" charset="0"/>
            </a:rPr>
            <a:t>SIL, Respite, TIFS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D0807AB3-2ED6-4F15-8362-6F49B33AC0A7}" type="parTrans" cxnId="{A99B8177-0561-459A-8F9D-F5D936AA3BC4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F0C6C1B2-BD8D-45C5-9752-2EB5F1D2CDBA}" type="sibTrans" cxnId="{A99B8177-0561-459A-8F9D-F5D936AA3BC4}">
      <dgm:prSet/>
      <dgm:spPr/>
      <dgm:t>
        <a:bodyPr/>
        <a:lstStyle/>
        <a:p>
          <a:pPr algn="ctr"/>
          <a:endParaRPr lang="en-US"/>
        </a:p>
      </dgm:t>
    </dgm:pt>
    <dgm:pt modelId="{97FF1D21-153C-4946-B187-4059282FC001}">
      <dgm:prSet custT="1"/>
      <dgm:spPr>
        <a:solidFill>
          <a:srgbClr val="00FFCC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Manager</a:t>
          </a:r>
          <a:r>
            <a:rPr lang="en-US" sz="900" dirty="0" smtClean="0">
              <a:latin typeface="Calibri" panose="020F0502020204030204" pitchFamily="34" charset="0"/>
            </a:rPr>
            <a:t> </a:t>
          </a:r>
          <a:r>
            <a:rPr lang="en-US" sz="900" b="1" i="0" baseline="0" dirty="0" smtClean="0">
              <a:latin typeface="Calibri" panose="020F0502020204030204" pitchFamily="34" charset="0"/>
            </a:rPr>
            <a:t>First, Crane, Eagle, 215 First St., RMG</a:t>
          </a:r>
          <a:endParaRPr lang="en-US" sz="900" b="1" i="0" baseline="0" dirty="0">
            <a:latin typeface="Calibri" panose="020F0502020204030204" pitchFamily="34" charset="0"/>
          </a:endParaRPr>
        </a:p>
      </dgm:t>
    </dgm:pt>
    <dgm:pt modelId="{2067C249-0982-4642-9E0E-707A7D6CCCCA}" type="parTrans" cxnId="{5F708AF4-AAAC-4937-9B71-6488A0FBC904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CD516A0B-9B10-4267-8C03-D05A53E0ADC5}" type="sibTrans" cxnId="{5F708AF4-AAAC-4937-9B71-6488A0FBC904}">
      <dgm:prSet/>
      <dgm:spPr/>
      <dgm:t>
        <a:bodyPr/>
        <a:lstStyle/>
        <a:p>
          <a:pPr algn="ctr"/>
          <a:endParaRPr lang="en-US"/>
        </a:p>
      </dgm:t>
    </dgm:pt>
    <dgm:pt modelId="{39F9F32C-2B6A-4C37-8DD0-E64DDF16DC3D}">
      <dgm:prSet custT="1"/>
      <dgm:spPr>
        <a:solidFill>
          <a:srgbClr val="00FFFF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Payroll and Administrative Coordinator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C19E0380-8F27-4918-BDEB-3C1E480AAD65}" type="parTrans" cxnId="{BF48CF7E-9A27-4AB6-A84A-0A162C899297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FC964C12-621B-4586-8DDD-2721B55ACCA4}" type="sibTrans" cxnId="{BF48CF7E-9A27-4AB6-A84A-0A162C899297}">
      <dgm:prSet/>
      <dgm:spPr/>
      <dgm:t>
        <a:bodyPr/>
        <a:lstStyle/>
        <a:p>
          <a:pPr algn="ctr"/>
          <a:endParaRPr lang="en-US"/>
        </a:p>
      </dgm:t>
    </dgm:pt>
    <dgm:pt modelId="{D7B73AE5-E010-448D-9759-3A6D96AAE2D5}">
      <dgm:prSet custT="1"/>
      <dgm:spPr>
        <a:solidFill>
          <a:srgbClr val="00FFFF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Accounting and Administrative Assistant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5D87E970-08E9-4F02-839B-EF288453CAC9}" type="parTrans" cxnId="{C7D10B38-EC16-447D-BA48-AC2491AEB489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80338171-9C2D-4309-AD59-E4DA7408312D}" type="sibTrans" cxnId="{C7D10B38-EC16-447D-BA48-AC2491AEB489}">
      <dgm:prSet/>
      <dgm:spPr/>
      <dgm:t>
        <a:bodyPr/>
        <a:lstStyle/>
        <a:p>
          <a:pPr algn="ctr"/>
          <a:endParaRPr lang="en-US"/>
        </a:p>
      </dgm:t>
    </dgm:pt>
    <dgm:pt modelId="{262C5552-7667-4F76-BB98-3F7FEAA1AEEB}">
      <dgm:prSet custT="1"/>
      <dgm:spPr>
        <a:solidFill>
          <a:srgbClr val="FFCCFF"/>
        </a:solidFill>
      </dgm:spPr>
      <dgm:t>
        <a:bodyPr/>
        <a:lstStyle/>
        <a:p>
          <a:pPr algn="ctr"/>
          <a:r>
            <a:rPr lang="en-US" sz="900" b="1" i="0" baseline="0" dirty="0" smtClean="0">
              <a:latin typeface="Calibri" panose="020F0502020204030204" pitchFamily="34" charset="0"/>
            </a:rPr>
            <a:t>Human Resources Assistant &amp; Scheduler</a:t>
          </a:r>
          <a:endParaRPr lang="en-US" sz="900" b="1" i="0" baseline="0" dirty="0">
            <a:latin typeface="Calibri" panose="020F0502020204030204" pitchFamily="34" charset="0"/>
          </a:endParaRPr>
        </a:p>
      </dgm:t>
    </dgm:pt>
    <dgm:pt modelId="{72E88E00-F244-43C2-9E16-8C858E7EC29A}" type="parTrans" cxnId="{3FCE95F4-A370-4BA8-9C38-2FE5103A0AA1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EFF9C4FD-BB47-4645-9195-A65E7A3A77CC}" type="sibTrans" cxnId="{3FCE95F4-A370-4BA8-9C38-2FE5103A0AA1}">
      <dgm:prSet/>
      <dgm:spPr/>
      <dgm:t>
        <a:bodyPr/>
        <a:lstStyle/>
        <a:p>
          <a:pPr algn="ctr"/>
          <a:endParaRPr lang="en-US"/>
        </a:p>
      </dgm:t>
    </dgm:pt>
    <dgm:pt modelId="{A891DCDB-0137-4A9B-B8D3-E00822A0C55B}">
      <dgm:prSet custT="1"/>
      <dgm:spPr>
        <a:solidFill>
          <a:srgbClr val="00FFCC"/>
        </a:solidFill>
      </dgm:spPr>
      <dgm:t>
        <a:bodyPr/>
        <a:lstStyle/>
        <a:p>
          <a:pPr algn="ctr"/>
          <a:r>
            <a:rPr lang="en-US" sz="900" b="1" i="0" baseline="0" dirty="0" smtClean="0">
              <a:latin typeface="Calibri" panose="020F0502020204030204" pitchFamily="34" charset="0"/>
            </a:rPr>
            <a:t>Manager </a:t>
          </a:r>
          <a:r>
            <a:rPr lang="en-US" sz="900" b="1" i="0" baseline="0" dirty="0" smtClean="0">
              <a:latin typeface="Calibri" panose="020F0502020204030204" pitchFamily="34" charset="0"/>
            </a:rPr>
            <a:t>Reidwoods, Centre </a:t>
          </a:r>
          <a:endParaRPr lang="en-US" sz="900" b="1" i="0" baseline="0" dirty="0">
            <a:latin typeface="Calibri" panose="020F0502020204030204" pitchFamily="34" charset="0"/>
          </a:endParaRPr>
        </a:p>
      </dgm:t>
    </dgm:pt>
    <dgm:pt modelId="{62238FF5-1768-4C83-9DA1-1BFF34D770F0}" type="parTrans" cxnId="{392F98B9-148F-4286-9E67-35D4D4F80217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D204D926-100C-498A-ADBF-75D073225A1D}" type="sibTrans" cxnId="{392F98B9-148F-4286-9E67-35D4D4F80217}">
      <dgm:prSet/>
      <dgm:spPr/>
      <dgm:t>
        <a:bodyPr/>
        <a:lstStyle/>
        <a:p>
          <a:pPr algn="ctr"/>
          <a:endParaRPr lang="en-US"/>
        </a:p>
      </dgm:t>
    </dgm:pt>
    <dgm:pt modelId="{EB75B4B7-6BBB-4ACA-BBBD-DEFD8EF5AAFE}">
      <dgm:prSet custT="1"/>
      <dgm:spPr>
        <a:solidFill>
          <a:srgbClr val="33CCCC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Maintenance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7ECFC787-230D-4793-81AC-E29EEC84D466}" type="parTrans" cxnId="{7DD851C3-10FE-464D-968A-72721D7E59BB}">
      <dgm:prSet/>
      <dgm:spPr/>
      <dgm:t>
        <a:bodyPr/>
        <a:lstStyle/>
        <a:p>
          <a:pPr algn="ctr"/>
          <a:endParaRPr lang="en-US">
            <a:latin typeface="Calibri" panose="020F0502020204030204" pitchFamily="34" charset="0"/>
          </a:endParaRPr>
        </a:p>
      </dgm:t>
    </dgm:pt>
    <dgm:pt modelId="{7956395B-EDFC-4FDB-8396-886FCF4EEBBD}" type="sibTrans" cxnId="{7DD851C3-10FE-464D-968A-72721D7E59BB}">
      <dgm:prSet/>
      <dgm:spPr/>
      <dgm:t>
        <a:bodyPr/>
        <a:lstStyle/>
        <a:p>
          <a:pPr algn="ctr"/>
          <a:endParaRPr lang="en-US"/>
        </a:p>
      </dgm:t>
    </dgm:pt>
    <dgm:pt modelId="{B0B74773-A6C8-445D-8B81-DD8FEC4F3D8D}">
      <dgm:prSet custT="1"/>
      <dgm:spPr>
        <a:solidFill>
          <a:srgbClr val="99FF99"/>
        </a:solidFill>
      </dgm:spPr>
      <dgm:t>
        <a:bodyPr/>
        <a:lstStyle/>
        <a:p>
          <a:pPr algn="ctr"/>
          <a:r>
            <a:rPr lang="en-US" sz="900" b="1" i="0" baseline="0" dirty="0" smtClean="0">
              <a:latin typeface="Calibri" panose="020F0502020204030204" pitchFamily="34" charset="0"/>
            </a:rPr>
            <a:t>Residential Supervisor</a:t>
          </a:r>
          <a:endParaRPr lang="en-US" sz="900" b="1" i="0" baseline="0" dirty="0">
            <a:latin typeface="Calibri" panose="020F0502020204030204" pitchFamily="34" charset="0"/>
          </a:endParaRPr>
        </a:p>
      </dgm:t>
    </dgm:pt>
    <dgm:pt modelId="{82F5D555-1D5E-4295-8594-8932F696A367}" type="parTrans" cxnId="{4242FE2C-8E14-44CD-A3CE-6B9AAB61818E}">
      <dgm:prSet/>
      <dgm:spPr/>
      <dgm:t>
        <a:bodyPr/>
        <a:lstStyle/>
        <a:p>
          <a:pPr algn="ctr"/>
          <a:endParaRPr lang="en-US">
            <a:latin typeface="Calibri" panose="020F0502020204030204" pitchFamily="34" charset="0"/>
          </a:endParaRPr>
        </a:p>
      </dgm:t>
    </dgm:pt>
    <dgm:pt modelId="{57E6F1A3-DF45-4737-8DDA-010E458F269D}" type="sibTrans" cxnId="{4242FE2C-8E14-44CD-A3CE-6B9AAB61818E}">
      <dgm:prSet/>
      <dgm:spPr/>
      <dgm:t>
        <a:bodyPr/>
        <a:lstStyle/>
        <a:p>
          <a:pPr algn="ctr"/>
          <a:endParaRPr lang="en-US"/>
        </a:p>
      </dgm:t>
    </dgm:pt>
    <dgm:pt modelId="{EAED53FB-1C8D-446D-849D-7D594A9F32C3}">
      <dgm:prSet custT="1"/>
      <dgm:spPr>
        <a:solidFill>
          <a:srgbClr val="99FF99"/>
        </a:solidFill>
      </dgm:spPr>
      <dgm:t>
        <a:bodyPr/>
        <a:lstStyle/>
        <a:p>
          <a:pPr algn="ctr"/>
          <a:r>
            <a:rPr lang="en-US" sz="900" b="1" i="0" baseline="0" dirty="0" smtClean="0">
              <a:latin typeface="Calibri" panose="020F0502020204030204" pitchFamily="34" charset="0"/>
            </a:rPr>
            <a:t>Residential Supervisor</a:t>
          </a:r>
          <a:endParaRPr lang="en-US" sz="900" b="1" i="0" baseline="0" dirty="0">
            <a:latin typeface="Calibri" panose="020F0502020204030204" pitchFamily="34" charset="0"/>
          </a:endParaRPr>
        </a:p>
      </dgm:t>
    </dgm:pt>
    <dgm:pt modelId="{FD9B23A7-BD56-4B2B-967C-CD618F18E01D}" type="parTrans" cxnId="{9D098DA0-BD50-43B2-A6D6-16ECBE610A21}">
      <dgm:prSet/>
      <dgm:spPr/>
      <dgm:t>
        <a:bodyPr/>
        <a:lstStyle/>
        <a:p>
          <a:pPr algn="ctr"/>
          <a:endParaRPr lang="en-US">
            <a:latin typeface="Calibri" panose="020F0502020204030204" pitchFamily="34" charset="0"/>
          </a:endParaRPr>
        </a:p>
      </dgm:t>
    </dgm:pt>
    <dgm:pt modelId="{A72E1FB2-9E3C-4C90-A9D4-79F4FE7C99CC}" type="sibTrans" cxnId="{9D098DA0-BD50-43B2-A6D6-16ECBE610A21}">
      <dgm:prSet/>
      <dgm:spPr/>
      <dgm:t>
        <a:bodyPr/>
        <a:lstStyle/>
        <a:p>
          <a:pPr algn="ctr"/>
          <a:endParaRPr lang="en-US"/>
        </a:p>
      </dgm:t>
    </dgm:pt>
    <dgm:pt modelId="{E31D9ADB-0BFF-4D98-A184-22292D130B96}">
      <dgm:prSet custT="1"/>
      <dgm:spPr>
        <a:solidFill>
          <a:srgbClr val="FFCCFF"/>
        </a:solidFill>
      </dgm:spPr>
      <dgm:t>
        <a:bodyPr/>
        <a:lstStyle/>
        <a:p>
          <a:pPr algn="ctr"/>
          <a:r>
            <a:rPr lang="en-US" sz="900" b="1" dirty="0" smtClean="0">
              <a:latin typeface="Calibri" panose="020F0502020204030204" pitchFamily="34" charset="0"/>
            </a:rPr>
            <a:t>Scheduler &amp; Human Resources Assistant</a:t>
          </a:r>
          <a:endParaRPr lang="en-US" sz="900" b="1" dirty="0">
            <a:latin typeface="Calibri" panose="020F0502020204030204" pitchFamily="34" charset="0"/>
          </a:endParaRPr>
        </a:p>
      </dgm:t>
    </dgm:pt>
    <dgm:pt modelId="{32AA7FD1-14A3-483D-9EDD-BE0023CE153B}" type="sibTrans" cxnId="{1474057F-0559-409C-B52A-EA8651B7EE44}">
      <dgm:prSet/>
      <dgm:spPr/>
      <dgm:t>
        <a:bodyPr/>
        <a:lstStyle/>
        <a:p>
          <a:pPr algn="ctr"/>
          <a:endParaRPr lang="en-US"/>
        </a:p>
      </dgm:t>
    </dgm:pt>
    <dgm:pt modelId="{03F7DDBA-BF21-4B68-9B77-969F7D5B2005}" type="parTrans" cxnId="{1474057F-0559-409C-B52A-EA8651B7EE44}">
      <dgm:prSet/>
      <dgm:spPr/>
      <dgm:t>
        <a:bodyPr/>
        <a:lstStyle/>
        <a:p>
          <a:pPr algn="ctr"/>
          <a:endParaRPr lang="en-US" dirty="0">
            <a:latin typeface="Calibri" panose="020F0502020204030204" pitchFamily="34" charset="0"/>
          </a:endParaRPr>
        </a:p>
      </dgm:t>
    </dgm:pt>
    <dgm:pt modelId="{C40FCD86-CF62-4769-A8BA-8210EC22E345}">
      <dgm:prSet custT="1"/>
      <dgm:spPr>
        <a:solidFill>
          <a:srgbClr val="99FF99"/>
        </a:solidFill>
      </dgm:spPr>
      <dgm:t>
        <a:bodyPr/>
        <a:lstStyle/>
        <a:p>
          <a:r>
            <a:rPr lang="en-US" sz="900" b="1" dirty="0" smtClean="0">
              <a:latin typeface="Calibri" panose="020F0502020204030204" pitchFamily="34" charset="0"/>
            </a:rPr>
            <a:t>Volunteer and Community Relations Coordinator</a:t>
          </a:r>
          <a:r>
            <a:rPr lang="en-US" sz="900" dirty="0" smtClean="0">
              <a:ln>
                <a:solidFill>
                  <a:schemeClr val="bg1"/>
                </a:solidFill>
              </a:ln>
              <a:solidFill>
                <a:srgbClr val="99FF99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900" dirty="0">
            <a:ln>
              <a:solidFill>
                <a:schemeClr val="bg1"/>
              </a:solidFill>
            </a:ln>
            <a:solidFill>
              <a:srgbClr val="99FF99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93ABB8-916B-455C-904D-D26282718430}" type="parTrans" cxnId="{7B831A06-6E0D-4548-855C-AC4DA6F3465B}">
      <dgm:prSet/>
      <dgm:spPr/>
      <dgm:t>
        <a:bodyPr/>
        <a:lstStyle/>
        <a:p>
          <a:endParaRPr lang="en-US"/>
        </a:p>
      </dgm:t>
    </dgm:pt>
    <dgm:pt modelId="{6F5E8348-50D5-4FF2-AD13-4199D36A1D59}" type="sibTrans" cxnId="{7B831A06-6E0D-4548-855C-AC4DA6F3465B}">
      <dgm:prSet/>
      <dgm:spPr/>
      <dgm:t>
        <a:bodyPr/>
        <a:lstStyle/>
        <a:p>
          <a:endParaRPr lang="en-US"/>
        </a:p>
      </dgm:t>
    </dgm:pt>
    <dgm:pt modelId="{EA028BAB-92D9-4AA2-A18F-7D90113B9D41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0F8AE-8071-4B93-B4C3-532E378E8CD5}" type="pres">
      <dgm:prSet presAssocID="{FB72F23D-AC18-4B5E-B7C9-27E3F32BF8B6}" presName="hierFlow" presStyleCnt="0"/>
      <dgm:spPr/>
      <dgm:t>
        <a:bodyPr/>
        <a:lstStyle/>
        <a:p>
          <a:endParaRPr lang="en-US"/>
        </a:p>
      </dgm:t>
    </dgm:pt>
    <dgm:pt modelId="{D2F8BB41-5AD6-4F3D-8027-69A4705713C4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7AE1A4-1770-4531-8B9B-65A8B790F1D9}" type="pres">
      <dgm:prSet presAssocID="{46DF43C4-E1E0-474E-B053-666837E018D6}" presName="Name14" presStyleCnt="0"/>
      <dgm:spPr/>
      <dgm:t>
        <a:bodyPr/>
        <a:lstStyle/>
        <a:p>
          <a:endParaRPr lang="en-US"/>
        </a:p>
      </dgm:t>
    </dgm:pt>
    <dgm:pt modelId="{36E3C362-FDA0-420E-9E2E-E922E4D7E853}" type="pres">
      <dgm:prSet presAssocID="{46DF43C4-E1E0-474E-B053-666837E018D6}" presName="level1Shape" presStyleLbl="node0" presStyleIdx="0" presStyleCnt="1" custAng="0" custScaleX="133100" custScaleY="197118" custLinFactNeighborX="-5663" custLinFactNeighborY="9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A77A11-773F-4E13-B987-04030DD922FB}" type="pres">
      <dgm:prSet presAssocID="{46DF43C4-E1E0-474E-B053-666837E018D6}" presName="hierChild2" presStyleCnt="0"/>
      <dgm:spPr/>
      <dgm:t>
        <a:bodyPr/>
        <a:lstStyle/>
        <a:p>
          <a:endParaRPr lang="en-US"/>
        </a:p>
      </dgm:t>
    </dgm:pt>
    <dgm:pt modelId="{A7D83D3E-5255-4F48-957B-C6F33A154C53}" type="pres">
      <dgm:prSet presAssocID="{6F8CB09A-5B97-4489-B234-3CFC59C6C431}" presName="Name19" presStyleLbl="parChTrans1D2" presStyleIdx="0" presStyleCnt="5"/>
      <dgm:spPr/>
      <dgm:t>
        <a:bodyPr/>
        <a:lstStyle/>
        <a:p>
          <a:endParaRPr lang="en-US"/>
        </a:p>
      </dgm:t>
    </dgm:pt>
    <dgm:pt modelId="{6E3125EC-E6A8-4865-B2E8-A0EEF996BAE9}" type="pres">
      <dgm:prSet presAssocID="{7195DDB3-2636-4924-A1FA-93D84BF161ED}" presName="Name21" presStyleCnt="0"/>
      <dgm:spPr/>
      <dgm:t>
        <a:bodyPr/>
        <a:lstStyle/>
        <a:p>
          <a:endParaRPr lang="en-US"/>
        </a:p>
      </dgm:t>
    </dgm:pt>
    <dgm:pt modelId="{0608D545-CA64-424D-A36F-3F2DE5A36CF2}" type="pres">
      <dgm:prSet presAssocID="{7195DDB3-2636-4924-A1FA-93D84BF161ED}" presName="level2Shape" presStyleLbl="node2" presStyleIdx="0" presStyleCnt="5" custScaleX="161051" custScaleY="161051"/>
      <dgm:spPr/>
      <dgm:t>
        <a:bodyPr/>
        <a:lstStyle/>
        <a:p>
          <a:endParaRPr lang="en-US"/>
        </a:p>
      </dgm:t>
    </dgm:pt>
    <dgm:pt modelId="{234FE193-2FCA-448E-A900-963FB35336D8}" type="pres">
      <dgm:prSet presAssocID="{7195DDB3-2636-4924-A1FA-93D84BF161ED}" presName="hierChild3" presStyleCnt="0"/>
      <dgm:spPr/>
      <dgm:t>
        <a:bodyPr/>
        <a:lstStyle/>
        <a:p>
          <a:endParaRPr lang="en-US"/>
        </a:p>
      </dgm:t>
    </dgm:pt>
    <dgm:pt modelId="{6B5FA452-3528-4CCF-8239-8E4553FEE4E1}" type="pres">
      <dgm:prSet presAssocID="{0FD0EE64-5EB9-44F7-90A8-4E6D41C91FEE}" presName="Name19" presStyleLbl="parChTrans1D2" presStyleIdx="1" presStyleCnt="5"/>
      <dgm:spPr/>
      <dgm:t>
        <a:bodyPr/>
        <a:lstStyle/>
        <a:p>
          <a:endParaRPr lang="en-US"/>
        </a:p>
      </dgm:t>
    </dgm:pt>
    <dgm:pt modelId="{1F2DBEFF-4902-47F1-A258-F4184918494A}" type="pres">
      <dgm:prSet presAssocID="{6AFFCC44-A296-4BCF-8268-9BE428923E4E}" presName="Name21" presStyleCnt="0"/>
      <dgm:spPr/>
      <dgm:t>
        <a:bodyPr/>
        <a:lstStyle/>
        <a:p>
          <a:endParaRPr lang="en-US"/>
        </a:p>
      </dgm:t>
    </dgm:pt>
    <dgm:pt modelId="{C7DEDED2-0AE6-42EF-8CEB-A0A756D118F1}" type="pres">
      <dgm:prSet presAssocID="{6AFFCC44-A296-4BCF-8268-9BE428923E4E}" presName="level2Shape" presStyleLbl="node2" presStyleIdx="1" presStyleCnt="5" custScaleX="165755" custScaleY="161051"/>
      <dgm:spPr/>
      <dgm:t>
        <a:bodyPr/>
        <a:lstStyle/>
        <a:p>
          <a:endParaRPr lang="en-US"/>
        </a:p>
      </dgm:t>
    </dgm:pt>
    <dgm:pt modelId="{81C664B5-3417-41DF-81A2-FC63B7BBE2BA}" type="pres">
      <dgm:prSet presAssocID="{6AFFCC44-A296-4BCF-8268-9BE428923E4E}" presName="hierChild3" presStyleCnt="0"/>
      <dgm:spPr/>
      <dgm:t>
        <a:bodyPr/>
        <a:lstStyle/>
        <a:p>
          <a:endParaRPr lang="en-US"/>
        </a:p>
      </dgm:t>
    </dgm:pt>
    <dgm:pt modelId="{011AAE08-E643-4BEB-87DB-259B9D7A7FAB}" type="pres">
      <dgm:prSet presAssocID="{0F6FAB90-A774-4ABC-AD4E-48BC5C249F62}" presName="Name19" presStyleLbl="parChTrans1D2" presStyleIdx="2" presStyleCnt="5"/>
      <dgm:spPr/>
      <dgm:t>
        <a:bodyPr/>
        <a:lstStyle/>
        <a:p>
          <a:endParaRPr lang="en-US"/>
        </a:p>
      </dgm:t>
    </dgm:pt>
    <dgm:pt modelId="{EF6F0051-FF9B-45FB-8D8A-05596EF5F81C}" type="pres">
      <dgm:prSet presAssocID="{5060C29D-3191-45B5-8F00-AD669BF23BDB}" presName="Name21" presStyleCnt="0"/>
      <dgm:spPr/>
      <dgm:t>
        <a:bodyPr/>
        <a:lstStyle/>
        <a:p>
          <a:endParaRPr lang="en-US"/>
        </a:p>
      </dgm:t>
    </dgm:pt>
    <dgm:pt modelId="{5830B0EC-AA8D-4D99-86F7-E37CE39AB5D3}" type="pres">
      <dgm:prSet presAssocID="{5060C29D-3191-45B5-8F00-AD669BF23BDB}" presName="level2Shape" presStyleLbl="node2" presStyleIdx="2" presStyleCnt="5" custScaleX="161051" custScaleY="161051"/>
      <dgm:spPr/>
      <dgm:t>
        <a:bodyPr/>
        <a:lstStyle/>
        <a:p>
          <a:endParaRPr lang="en-US"/>
        </a:p>
      </dgm:t>
    </dgm:pt>
    <dgm:pt modelId="{47393D77-7EF0-4ADD-9E2B-91D7851D488C}" type="pres">
      <dgm:prSet presAssocID="{5060C29D-3191-45B5-8F00-AD669BF23BDB}" presName="hierChild3" presStyleCnt="0"/>
      <dgm:spPr/>
      <dgm:t>
        <a:bodyPr/>
        <a:lstStyle/>
        <a:p>
          <a:endParaRPr lang="en-US"/>
        </a:p>
      </dgm:t>
    </dgm:pt>
    <dgm:pt modelId="{EE203AC0-AC94-4ADE-8A01-2A3C4A770DC9}" type="pres">
      <dgm:prSet presAssocID="{02A44457-3F86-4245-B70C-F22E3D3656B4}" presName="Name19" presStyleLbl="parChTrans1D3" presStyleIdx="0" presStyleCnt="1"/>
      <dgm:spPr/>
      <dgm:t>
        <a:bodyPr/>
        <a:lstStyle/>
        <a:p>
          <a:endParaRPr lang="en-US"/>
        </a:p>
      </dgm:t>
    </dgm:pt>
    <dgm:pt modelId="{C897E566-FC6F-48D6-BC2E-1C57DB1C880B}" type="pres">
      <dgm:prSet presAssocID="{AEB802B3-61EE-4FD4-970F-46A7586004B5}" presName="Name21" presStyleCnt="0"/>
      <dgm:spPr/>
      <dgm:t>
        <a:bodyPr/>
        <a:lstStyle/>
        <a:p>
          <a:endParaRPr lang="en-US"/>
        </a:p>
      </dgm:t>
    </dgm:pt>
    <dgm:pt modelId="{E6F9BDCC-E2F6-4504-A9F7-79F0DF9B159E}" type="pres">
      <dgm:prSet presAssocID="{AEB802B3-61EE-4FD4-970F-46A7586004B5}" presName="level2Shape" presStyleLbl="node3" presStyleIdx="0" presStyleCnt="1" custAng="0" custScaleX="133100" custScaleY="197118" custLinFactNeighborX="5569" custLinFactNeighborY="-12836"/>
      <dgm:spPr/>
      <dgm:t>
        <a:bodyPr/>
        <a:lstStyle/>
        <a:p>
          <a:endParaRPr lang="en-US"/>
        </a:p>
      </dgm:t>
    </dgm:pt>
    <dgm:pt modelId="{D2EC45A1-9FC9-4996-85E8-DE7EE48EF86E}" type="pres">
      <dgm:prSet presAssocID="{AEB802B3-61EE-4FD4-970F-46A7586004B5}" presName="hierChild3" presStyleCnt="0"/>
      <dgm:spPr/>
      <dgm:t>
        <a:bodyPr/>
        <a:lstStyle/>
        <a:p>
          <a:endParaRPr lang="en-US"/>
        </a:p>
      </dgm:t>
    </dgm:pt>
    <dgm:pt modelId="{3A62695B-6C41-4449-90A9-6AE93B28DFCC}" type="pres">
      <dgm:prSet presAssocID="{D331E41C-980B-4EE8-A5A0-AFE6494ADF1D}" presName="Name19" presStyleLbl="parChTrans1D4" presStyleIdx="0" presStyleCnt="15"/>
      <dgm:spPr/>
      <dgm:t>
        <a:bodyPr/>
        <a:lstStyle/>
        <a:p>
          <a:endParaRPr lang="en-US"/>
        </a:p>
      </dgm:t>
    </dgm:pt>
    <dgm:pt modelId="{FBDD4CB9-2E69-41FA-8B21-80E81B034444}" type="pres">
      <dgm:prSet presAssocID="{AB0D33A8-FC52-4C38-B403-04180705605B}" presName="Name21" presStyleCnt="0"/>
      <dgm:spPr/>
      <dgm:t>
        <a:bodyPr/>
        <a:lstStyle/>
        <a:p>
          <a:endParaRPr lang="en-US"/>
        </a:p>
      </dgm:t>
    </dgm:pt>
    <dgm:pt modelId="{45ACB1A7-6D34-4BF5-B08B-25241AE14116}" type="pres">
      <dgm:prSet presAssocID="{AB0D33A8-FC52-4C38-B403-04180705605B}" presName="level2Shape" presStyleLbl="node4" presStyleIdx="0" presStyleCnt="15" custScaleX="146410" custScaleY="180690"/>
      <dgm:spPr/>
      <dgm:t>
        <a:bodyPr/>
        <a:lstStyle/>
        <a:p>
          <a:endParaRPr lang="en-US"/>
        </a:p>
      </dgm:t>
    </dgm:pt>
    <dgm:pt modelId="{449243B8-232B-4E6E-AC96-7F4144356789}" type="pres">
      <dgm:prSet presAssocID="{AB0D33A8-FC52-4C38-B403-04180705605B}" presName="hierChild3" presStyleCnt="0"/>
      <dgm:spPr/>
      <dgm:t>
        <a:bodyPr/>
        <a:lstStyle/>
        <a:p>
          <a:endParaRPr lang="en-US"/>
        </a:p>
      </dgm:t>
    </dgm:pt>
    <dgm:pt modelId="{95D7761C-74A9-4567-9460-89853E72A5AF}" type="pres">
      <dgm:prSet presAssocID="{C19E0380-8F27-4918-BDEB-3C1E480AAD65}" presName="Name19" presStyleLbl="parChTrans1D4" presStyleIdx="1" presStyleCnt="15"/>
      <dgm:spPr/>
      <dgm:t>
        <a:bodyPr/>
        <a:lstStyle/>
        <a:p>
          <a:endParaRPr lang="en-US"/>
        </a:p>
      </dgm:t>
    </dgm:pt>
    <dgm:pt modelId="{190FF4C5-B77A-4EB0-9D48-7665104CA8B3}" type="pres">
      <dgm:prSet presAssocID="{39F9F32C-2B6A-4C37-8DD0-E64DDF16DC3D}" presName="Name21" presStyleCnt="0"/>
      <dgm:spPr/>
      <dgm:t>
        <a:bodyPr/>
        <a:lstStyle/>
        <a:p>
          <a:endParaRPr lang="en-US"/>
        </a:p>
      </dgm:t>
    </dgm:pt>
    <dgm:pt modelId="{5B98B6EC-12A3-45FC-A451-DAAB43A522EB}" type="pres">
      <dgm:prSet presAssocID="{39F9F32C-2B6A-4C37-8DD0-E64DDF16DC3D}" presName="level2Shape" presStyleLbl="node4" presStyleIdx="1" presStyleCnt="15" custScaleX="146410" custScaleY="146410" custLinFactNeighborX="11767"/>
      <dgm:spPr/>
      <dgm:t>
        <a:bodyPr/>
        <a:lstStyle/>
        <a:p>
          <a:endParaRPr lang="en-US"/>
        </a:p>
      </dgm:t>
    </dgm:pt>
    <dgm:pt modelId="{20096D17-773C-43BE-9680-87C4907AB6A8}" type="pres">
      <dgm:prSet presAssocID="{39F9F32C-2B6A-4C37-8DD0-E64DDF16DC3D}" presName="hierChild3" presStyleCnt="0"/>
      <dgm:spPr/>
      <dgm:t>
        <a:bodyPr/>
        <a:lstStyle/>
        <a:p>
          <a:endParaRPr lang="en-US"/>
        </a:p>
      </dgm:t>
    </dgm:pt>
    <dgm:pt modelId="{2F0469B2-D017-466E-8499-04610B2A5932}" type="pres">
      <dgm:prSet presAssocID="{5D87E970-08E9-4F02-839B-EF288453CAC9}" presName="Name19" presStyleLbl="parChTrans1D4" presStyleIdx="2" presStyleCnt="15"/>
      <dgm:spPr/>
      <dgm:t>
        <a:bodyPr/>
        <a:lstStyle/>
        <a:p>
          <a:endParaRPr lang="en-US"/>
        </a:p>
      </dgm:t>
    </dgm:pt>
    <dgm:pt modelId="{AC1B7048-EA5E-4EBB-AFD9-12C62463B847}" type="pres">
      <dgm:prSet presAssocID="{D7B73AE5-E010-448D-9759-3A6D96AAE2D5}" presName="Name21" presStyleCnt="0"/>
      <dgm:spPr/>
      <dgm:t>
        <a:bodyPr/>
        <a:lstStyle/>
        <a:p>
          <a:endParaRPr lang="en-US"/>
        </a:p>
      </dgm:t>
    </dgm:pt>
    <dgm:pt modelId="{B1A76547-94B8-4797-A362-1C9C19CB87A1}" type="pres">
      <dgm:prSet presAssocID="{D7B73AE5-E010-448D-9759-3A6D96AAE2D5}" presName="level2Shape" presStyleLbl="node4" presStyleIdx="2" presStyleCnt="15" custScaleX="146410" custScaleY="146410"/>
      <dgm:spPr/>
      <dgm:t>
        <a:bodyPr/>
        <a:lstStyle/>
        <a:p>
          <a:endParaRPr lang="en-US"/>
        </a:p>
      </dgm:t>
    </dgm:pt>
    <dgm:pt modelId="{796A5ABC-CB32-467F-95FE-FED3CCBC36DF}" type="pres">
      <dgm:prSet presAssocID="{D7B73AE5-E010-448D-9759-3A6D96AAE2D5}" presName="hierChild3" presStyleCnt="0"/>
      <dgm:spPr/>
      <dgm:t>
        <a:bodyPr/>
        <a:lstStyle/>
        <a:p>
          <a:endParaRPr lang="en-US"/>
        </a:p>
      </dgm:t>
    </dgm:pt>
    <dgm:pt modelId="{FD08E120-D0A1-4164-8DC9-9A552E614467}" type="pres">
      <dgm:prSet presAssocID="{EC84AF2C-A384-44B6-80F6-0574B6975EC2}" presName="Name19" presStyleLbl="parChTrans1D4" presStyleIdx="3" presStyleCnt="15"/>
      <dgm:spPr/>
      <dgm:t>
        <a:bodyPr/>
        <a:lstStyle/>
        <a:p>
          <a:endParaRPr lang="en-US"/>
        </a:p>
      </dgm:t>
    </dgm:pt>
    <dgm:pt modelId="{D1258654-B01F-44A9-A981-EAD8D9C24DAB}" type="pres">
      <dgm:prSet presAssocID="{C1C1A3B2-C353-4B3B-BEA3-073679B8C8BB}" presName="Name21" presStyleCnt="0"/>
      <dgm:spPr/>
      <dgm:t>
        <a:bodyPr/>
        <a:lstStyle/>
        <a:p>
          <a:endParaRPr lang="en-US"/>
        </a:p>
      </dgm:t>
    </dgm:pt>
    <dgm:pt modelId="{8C71AA04-98D7-4BCC-AD3D-C1B01C077B0F}" type="pres">
      <dgm:prSet presAssocID="{C1C1A3B2-C353-4B3B-BEA3-073679B8C8BB}" presName="level2Shape" presStyleLbl="node4" presStyleIdx="3" presStyleCnt="15" custScaleX="209901" custScaleY="180690" custLinFactNeighborX="-37153" custLinFactNeighborY="1738"/>
      <dgm:spPr/>
      <dgm:t>
        <a:bodyPr/>
        <a:lstStyle/>
        <a:p>
          <a:endParaRPr lang="en-US"/>
        </a:p>
      </dgm:t>
    </dgm:pt>
    <dgm:pt modelId="{6C7833FF-1509-4A7B-B6F5-E52A1B459A59}" type="pres">
      <dgm:prSet presAssocID="{C1C1A3B2-C353-4B3B-BEA3-073679B8C8BB}" presName="hierChild3" presStyleCnt="0"/>
      <dgm:spPr/>
      <dgm:t>
        <a:bodyPr/>
        <a:lstStyle/>
        <a:p>
          <a:endParaRPr lang="en-US"/>
        </a:p>
      </dgm:t>
    </dgm:pt>
    <dgm:pt modelId="{EE063726-343B-4AE8-9D33-F8DC3E3CEF9D}" type="pres">
      <dgm:prSet presAssocID="{72E88E00-F244-43C2-9E16-8C858E7EC29A}" presName="Name19" presStyleLbl="parChTrans1D4" presStyleIdx="4" presStyleCnt="15"/>
      <dgm:spPr/>
      <dgm:t>
        <a:bodyPr/>
        <a:lstStyle/>
        <a:p>
          <a:endParaRPr lang="en-US"/>
        </a:p>
      </dgm:t>
    </dgm:pt>
    <dgm:pt modelId="{8EDDCC03-86A0-4A1F-979F-534185EB68F8}" type="pres">
      <dgm:prSet presAssocID="{262C5552-7667-4F76-BB98-3F7FEAA1AEEB}" presName="Name21" presStyleCnt="0"/>
      <dgm:spPr/>
      <dgm:t>
        <a:bodyPr/>
        <a:lstStyle/>
        <a:p>
          <a:endParaRPr lang="en-US"/>
        </a:p>
      </dgm:t>
    </dgm:pt>
    <dgm:pt modelId="{E3313D06-CA47-43BD-B844-96783491575A}" type="pres">
      <dgm:prSet presAssocID="{262C5552-7667-4F76-BB98-3F7FEAA1AEEB}" presName="level2Shape" presStyleLbl="node4" presStyleIdx="4" presStyleCnt="15" custScaleX="179907" custScaleY="146410"/>
      <dgm:spPr/>
      <dgm:t>
        <a:bodyPr/>
        <a:lstStyle/>
        <a:p>
          <a:endParaRPr lang="en-US"/>
        </a:p>
      </dgm:t>
    </dgm:pt>
    <dgm:pt modelId="{8852ABF6-2658-472C-9A05-2A59C69D6BB6}" type="pres">
      <dgm:prSet presAssocID="{262C5552-7667-4F76-BB98-3F7FEAA1AEEB}" presName="hierChild3" presStyleCnt="0"/>
      <dgm:spPr/>
      <dgm:t>
        <a:bodyPr/>
        <a:lstStyle/>
        <a:p>
          <a:endParaRPr lang="en-US"/>
        </a:p>
      </dgm:t>
    </dgm:pt>
    <dgm:pt modelId="{8EEF651A-A6AF-4D50-B170-CA19A2B08EF3}" type="pres">
      <dgm:prSet presAssocID="{03F7DDBA-BF21-4B68-9B77-969F7D5B2005}" presName="Name19" presStyleLbl="parChTrans1D4" presStyleIdx="5" presStyleCnt="15"/>
      <dgm:spPr/>
      <dgm:t>
        <a:bodyPr/>
        <a:lstStyle/>
        <a:p>
          <a:endParaRPr lang="en-US"/>
        </a:p>
      </dgm:t>
    </dgm:pt>
    <dgm:pt modelId="{DD2EC5B4-9104-4DCF-B2FF-3D338722B868}" type="pres">
      <dgm:prSet presAssocID="{E31D9ADB-0BFF-4D98-A184-22292D130B96}" presName="Name21" presStyleCnt="0"/>
      <dgm:spPr/>
      <dgm:t>
        <a:bodyPr/>
        <a:lstStyle/>
        <a:p>
          <a:endParaRPr lang="en-US"/>
        </a:p>
      </dgm:t>
    </dgm:pt>
    <dgm:pt modelId="{51DFF13E-7795-41B5-B345-FC7166D1BC10}" type="pres">
      <dgm:prSet presAssocID="{E31D9ADB-0BFF-4D98-A184-22292D130B96}" presName="level2Shape" presStyleLbl="node4" presStyleIdx="5" presStyleCnt="15" custScaleX="146410" custScaleY="143928" custLinFactNeighborX="-6058" custLinFactNeighborY="-5981"/>
      <dgm:spPr/>
      <dgm:t>
        <a:bodyPr/>
        <a:lstStyle/>
        <a:p>
          <a:endParaRPr lang="en-US"/>
        </a:p>
      </dgm:t>
    </dgm:pt>
    <dgm:pt modelId="{BC705620-609C-4516-8A3E-3C69BC50795F}" type="pres">
      <dgm:prSet presAssocID="{E31D9ADB-0BFF-4D98-A184-22292D130B96}" presName="hierChild3" presStyleCnt="0"/>
      <dgm:spPr/>
      <dgm:t>
        <a:bodyPr/>
        <a:lstStyle/>
        <a:p>
          <a:endParaRPr lang="en-US"/>
        </a:p>
      </dgm:t>
    </dgm:pt>
    <dgm:pt modelId="{9A1C4B27-735D-4B0B-A9B3-E2336A838BA5}" type="pres">
      <dgm:prSet presAssocID="{2698287B-BEE7-40BE-9AFD-DCEE235BB132}" presName="Name19" presStyleLbl="parChTrans1D4" presStyleIdx="6" presStyleCnt="15"/>
      <dgm:spPr/>
      <dgm:t>
        <a:bodyPr/>
        <a:lstStyle/>
        <a:p>
          <a:endParaRPr lang="en-US"/>
        </a:p>
      </dgm:t>
    </dgm:pt>
    <dgm:pt modelId="{45F80F4A-15F5-4984-959F-CED7DB7F91F0}" type="pres">
      <dgm:prSet presAssocID="{7C3EB47C-9647-40B1-86F4-EAC5549B8945}" presName="Name21" presStyleCnt="0"/>
      <dgm:spPr/>
      <dgm:t>
        <a:bodyPr/>
        <a:lstStyle/>
        <a:p>
          <a:endParaRPr lang="en-US"/>
        </a:p>
      </dgm:t>
    </dgm:pt>
    <dgm:pt modelId="{805F1020-A4A3-4958-AC17-C9EF8D46C4E4}" type="pres">
      <dgm:prSet presAssocID="{7C3EB47C-9647-40B1-86F4-EAC5549B8945}" presName="level2Shape" presStyleLbl="node4" presStyleIdx="6" presStyleCnt="15" custScaleX="146410" custScaleY="180690" custLinFactX="-90266" custLinFactNeighborX="-100000" custLinFactNeighborY="9818"/>
      <dgm:spPr/>
      <dgm:t>
        <a:bodyPr/>
        <a:lstStyle/>
        <a:p>
          <a:endParaRPr lang="en-US"/>
        </a:p>
      </dgm:t>
    </dgm:pt>
    <dgm:pt modelId="{05248320-D238-4243-A50E-F15D18D21D37}" type="pres">
      <dgm:prSet presAssocID="{7C3EB47C-9647-40B1-86F4-EAC5549B8945}" presName="hierChild3" presStyleCnt="0"/>
      <dgm:spPr/>
      <dgm:t>
        <a:bodyPr/>
        <a:lstStyle/>
        <a:p>
          <a:endParaRPr lang="en-US"/>
        </a:p>
      </dgm:t>
    </dgm:pt>
    <dgm:pt modelId="{F7F2970A-846B-4DFC-A6F9-9CB1B4556B8F}" type="pres">
      <dgm:prSet presAssocID="{A9B23BC6-6B16-44A8-8112-311D0C26A1A3}" presName="Name19" presStyleLbl="parChTrans1D4" presStyleIdx="7" presStyleCnt="15"/>
      <dgm:spPr/>
      <dgm:t>
        <a:bodyPr/>
        <a:lstStyle/>
        <a:p>
          <a:endParaRPr lang="en-US"/>
        </a:p>
      </dgm:t>
    </dgm:pt>
    <dgm:pt modelId="{A3DAA333-C5F3-4EA7-B073-8CA1B86EFC0A}" type="pres">
      <dgm:prSet presAssocID="{6C66C86A-BA51-481D-822A-EE1A92E51D55}" presName="Name21" presStyleCnt="0"/>
      <dgm:spPr/>
      <dgm:t>
        <a:bodyPr/>
        <a:lstStyle/>
        <a:p>
          <a:endParaRPr lang="en-US"/>
        </a:p>
      </dgm:t>
    </dgm:pt>
    <dgm:pt modelId="{3E92FEBC-E304-4076-B13F-8A4DCDF0589C}" type="pres">
      <dgm:prSet presAssocID="{6C66C86A-BA51-481D-822A-EE1A92E51D55}" presName="level2Shape" presStyleLbl="node4" presStyleIdx="7" presStyleCnt="15" custScaleX="176029" custScaleY="145820"/>
      <dgm:spPr/>
      <dgm:t>
        <a:bodyPr/>
        <a:lstStyle/>
        <a:p>
          <a:endParaRPr lang="en-US"/>
        </a:p>
      </dgm:t>
    </dgm:pt>
    <dgm:pt modelId="{85C8EE03-D8A7-4D43-84CE-2C7C402FEB15}" type="pres">
      <dgm:prSet presAssocID="{6C66C86A-BA51-481D-822A-EE1A92E51D55}" presName="hierChild3" presStyleCnt="0"/>
      <dgm:spPr/>
      <dgm:t>
        <a:bodyPr/>
        <a:lstStyle/>
        <a:p>
          <a:endParaRPr lang="en-US"/>
        </a:p>
      </dgm:t>
    </dgm:pt>
    <dgm:pt modelId="{9BF4BB8B-A88D-43A5-9323-233AC3041FD6}" type="pres">
      <dgm:prSet presAssocID="{D0807AB3-2ED6-4F15-8362-6F49B33AC0A7}" presName="Name19" presStyleLbl="parChTrans1D4" presStyleIdx="8" presStyleCnt="15"/>
      <dgm:spPr/>
      <dgm:t>
        <a:bodyPr/>
        <a:lstStyle/>
        <a:p>
          <a:endParaRPr lang="en-US"/>
        </a:p>
      </dgm:t>
    </dgm:pt>
    <dgm:pt modelId="{8A1E4CEC-AB03-48C2-A333-85757696F30F}" type="pres">
      <dgm:prSet presAssocID="{A39E2E43-2F87-4719-A066-99F13A0219D0}" presName="Name21" presStyleCnt="0"/>
      <dgm:spPr/>
      <dgm:t>
        <a:bodyPr/>
        <a:lstStyle/>
        <a:p>
          <a:endParaRPr lang="en-US"/>
        </a:p>
      </dgm:t>
    </dgm:pt>
    <dgm:pt modelId="{2E3045EA-3D74-434D-BF74-22DF2579679A}" type="pres">
      <dgm:prSet presAssocID="{A39E2E43-2F87-4719-A066-99F13A0219D0}" presName="level2Shape" presStyleLbl="node4" presStyleIdx="8" presStyleCnt="15" custScaleX="146410" custScaleY="146410" custLinFactNeighborX="-270" custLinFactNeighborY="1652"/>
      <dgm:spPr/>
      <dgm:t>
        <a:bodyPr/>
        <a:lstStyle/>
        <a:p>
          <a:endParaRPr lang="en-US"/>
        </a:p>
      </dgm:t>
    </dgm:pt>
    <dgm:pt modelId="{06D861AD-7796-4AAB-8F3E-25B964012091}" type="pres">
      <dgm:prSet presAssocID="{A39E2E43-2F87-4719-A066-99F13A0219D0}" presName="hierChild3" presStyleCnt="0"/>
      <dgm:spPr/>
      <dgm:t>
        <a:bodyPr/>
        <a:lstStyle/>
        <a:p>
          <a:endParaRPr lang="en-US"/>
        </a:p>
      </dgm:t>
    </dgm:pt>
    <dgm:pt modelId="{626D96FA-8743-4FAA-BF7A-266AB490C22A}" type="pres">
      <dgm:prSet presAssocID="{82F5D555-1D5E-4295-8594-8932F696A367}" presName="Name19" presStyleLbl="parChTrans1D4" presStyleIdx="9" presStyleCnt="15"/>
      <dgm:spPr/>
      <dgm:t>
        <a:bodyPr/>
        <a:lstStyle/>
        <a:p>
          <a:endParaRPr lang="en-US"/>
        </a:p>
      </dgm:t>
    </dgm:pt>
    <dgm:pt modelId="{8AB57970-B4DF-4631-A75A-D402B6B31C4F}" type="pres">
      <dgm:prSet presAssocID="{B0B74773-A6C8-445D-8B81-DD8FEC4F3D8D}" presName="Name21" presStyleCnt="0"/>
      <dgm:spPr/>
      <dgm:t>
        <a:bodyPr/>
        <a:lstStyle/>
        <a:p>
          <a:endParaRPr lang="en-CA"/>
        </a:p>
      </dgm:t>
    </dgm:pt>
    <dgm:pt modelId="{5FE5062A-0965-4DC3-9E64-F763667519FF}" type="pres">
      <dgm:prSet presAssocID="{B0B74773-A6C8-445D-8B81-DD8FEC4F3D8D}" presName="level2Shape" presStyleLbl="node4" presStyleIdx="9" presStyleCnt="15" custScaleX="146410" custScaleY="146410"/>
      <dgm:spPr/>
      <dgm:t>
        <a:bodyPr/>
        <a:lstStyle/>
        <a:p>
          <a:endParaRPr lang="en-US"/>
        </a:p>
      </dgm:t>
    </dgm:pt>
    <dgm:pt modelId="{363D72E8-5741-46CA-83A2-7CFAF512D415}" type="pres">
      <dgm:prSet presAssocID="{B0B74773-A6C8-445D-8B81-DD8FEC4F3D8D}" presName="hierChild3" presStyleCnt="0"/>
      <dgm:spPr/>
      <dgm:t>
        <a:bodyPr/>
        <a:lstStyle/>
        <a:p>
          <a:endParaRPr lang="en-CA"/>
        </a:p>
      </dgm:t>
    </dgm:pt>
    <dgm:pt modelId="{1DFEBD67-AD47-48D2-B098-87F8F1A60880}" type="pres">
      <dgm:prSet presAssocID="{2067C249-0982-4642-9E0E-707A7D6CCCCA}" presName="Name19" presStyleLbl="parChTrans1D4" presStyleIdx="10" presStyleCnt="15"/>
      <dgm:spPr/>
      <dgm:t>
        <a:bodyPr/>
        <a:lstStyle/>
        <a:p>
          <a:endParaRPr lang="en-US"/>
        </a:p>
      </dgm:t>
    </dgm:pt>
    <dgm:pt modelId="{5CAD3C97-A079-499C-B7AB-EC6911E2AF97}" type="pres">
      <dgm:prSet presAssocID="{97FF1D21-153C-4946-B187-4059282FC001}" presName="Name21" presStyleCnt="0"/>
      <dgm:spPr/>
      <dgm:t>
        <a:bodyPr/>
        <a:lstStyle/>
        <a:p>
          <a:endParaRPr lang="en-US"/>
        </a:p>
      </dgm:t>
    </dgm:pt>
    <dgm:pt modelId="{67CBADA4-3B56-4EE8-9ACE-99485896A475}" type="pres">
      <dgm:prSet presAssocID="{97FF1D21-153C-4946-B187-4059282FC001}" presName="level2Shape" presStyleLbl="node4" presStyleIdx="10" presStyleCnt="15" custScaleX="146410" custScaleY="146410"/>
      <dgm:spPr/>
      <dgm:t>
        <a:bodyPr/>
        <a:lstStyle/>
        <a:p>
          <a:endParaRPr lang="en-US"/>
        </a:p>
      </dgm:t>
    </dgm:pt>
    <dgm:pt modelId="{AF71BBCB-C116-4E7E-BC42-079167CEFC6C}" type="pres">
      <dgm:prSet presAssocID="{97FF1D21-153C-4946-B187-4059282FC001}" presName="hierChild3" presStyleCnt="0"/>
      <dgm:spPr/>
      <dgm:t>
        <a:bodyPr/>
        <a:lstStyle/>
        <a:p>
          <a:endParaRPr lang="en-US"/>
        </a:p>
      </dgm:t>
    </dgm:pt>
    <dgm:pt modelId="{0F0121A5-C92E-4100-982D-AFB84500904C}" type="pres">
      <dgm:prSet presAssocID="{FD9B23A7-BD56-4B2B-967C-CD618F18E01D}" presName="Name19" presStyleLbl="parChTrans1D4" presStyleIdx="11" presStyleCnt="15"/>
      <dgm:spPr/>
      <dgm:t>
        <a:bodyPr/>
        <a:lstStyle/>
        <a:p>
          <a:endParaRPr lang="en-US"/>
        </a:p>
      </dgm:t>
    </dgm:pt>
    <dgm:pt modelId="{3680574E-D9EA-4F4A-854A-E36AFC2F23AC}" type="pres">
      <dgm:prSet presAssocID="{EAED53FB-1C8D-446D-849D-7D594A9F32C3}" presName="Name21" presStyleCnt="0"/>
      <dgm:spPr/>
      <dgm:t>
        <a:bodyPr/>
        <a:lstStyle/>
        <a:p>
          <a:endParaRPr lang="en-CA"/>
        </a:p>
      </dgm:t>
    </dgm:pt>
    <dgm:pt modelId="{B1D6529C-98C2-4F0D-849E-D993FCA972B3}" type="pres">
      <dgm:prSet presAssocID="{EAED53FB-1C8D-446D-849D-7D594A9F32C3}" presName="level2Shape" presStyleLbl="node4" presStyleIdx="11" presStyleCnt="15" custScaleX="146410" custScaleY="146410"/>
      <dgm:spPr/>
      <dgm:t>
        <a:bodyPr/>
        <a:lstStyle/>
        <a:p>
          <a:endParaRPr lang="en-US"/>
        </a:p>
      </dgm:t>
    </dgm:pt>
    <dgm:pt modelId="{0E9A1560-DAFE-4364-8E72-2641D3F27A8B}" type="pres">
      <dgm:prSet presAssocID="{EAED53FB-1C8D-446D-849D-7D594A9F32C3}" presName="hierChild3" presStyleCnt="0"/>
      <dgm:spPr/>
      <dgm:t>
        <a:bodyPr/>
        <a:lstStyle/>
        <a:p>
          <a:endParaRPr lang="en-CA"/>
        </a:p>
      </dgm:t>
    </dgm:pt>
    <dgm:pt modelId="{34B7CEC3-F5EB-4E34-BFB9-49027F211E1A}" type="pres">
      <dgm:prSet presAssocID="{62238FF5-1768-4C83-9DA1-1BFF34D770F0}" presName="Name19" presStyleLbl="parChTrans1D4" presStyleIdx="12" presStyleCnt="15"/>
      <dgm:spPr/>
      <dgm:t>
        <a:bodyPr/>
        <a:lstStyle/>
        <a:p>
          <a:endParaRPr lang="en-US"/>
        </a:p>
      </dgm:t>
    </dgm:pt>
    <dgm:pt modelId="{32EE14ED-ADDA-49D9-95C2-572AF67FF0C9}" type="pres">
      <dgm:prSet presAssocID="{A891DCDB-0137-4A9B-B8D3-E00822A0C55B}" presName="Name21" presStyleCnt="0"/>
      <dgm:spPr/>
      <dgm:t>
        <a:bodyPr/>
        <a:lstStyle/>
        <a:p>
          <a:endParaRPr lang="en-US"/>
        </a:p>
      </dgm:t>
    </dgm:pt>
    <dgm:pt modelId="{19E11079-A5EA-4BB4-BF3D-DFDBBB4B18B5}" type="pres">
      <dgm:prSet presAssocID="{A891DCDB-0137-4A9B-B8D3-E00822A0C55B}" presName="level2Shape" presStyleLbl="node4" presStyleIdx="12" presStyleCnt="15" custScaleX="146410" custScaleY="146410"/>
      <dgm:spPr/>
      <dgm:t>
        <a:bodyPr/>
        <a:lstStyle/>
        <a:p>
          <a:endParaRPr lang="en-US"/>
        </a:p>
      </dgm:t>
    </dgm:pt>
    <dgm:pt modelId="{A9AA4C2A-650E-4312-8AD9-FB95FE95C2A9}" type="pres">
      <dgm:prSet presAssocID="{A891DCDB-0137-4A9B-B8D3-E00822A0C55B}" presName="hierChild3" presStyleCnt="0"/>
      <dgm:spPr/>
      <dgm:t>
        <a:bodyPr/>
        <a:lstStyle/>
        <a:p>
          <a:endParaRPr lang="en-US"/>
        </a:p>
      </dgm:t>
    </dgm:pt>
    <dgm:pt modelId="{37200787-1DF2-4772-B241-204055553445}" type="pres">
      <dgm:prSet presAssocID="{7ECFC787-230D-4793-81AC-E29EEC84D466}" presName="Name19" presStyleLbl="parChTrans1D4" presStyleIdx="13" presStyleCnt="15"/>
      <dgm:spPr/>
      <dgm:t>
        <a:bodyPr/>
        <a:lstStyle/>
        <a:p>
          <a:endParaRPr lang="en-US"/>
        </a:p>
      </dgm:t>
    </dgm:pt>
    <dgm:pt modelId="{1046B82F-15CA-4526-AAB7-89F7879C3E11}" type="pres">
      <dgm:prSet presAssocID="{EB75B4B7-6BBB-4ACA-BBBD-DEFD8EF5AAFE}" presName="Name21" presStyleCnt="0"/>
      <dgm:spPr/>
      <dgm:t>
        <a:bodyPr/>
        <a:lstStyle/>
        <a:p>
          <a:endParaRPr lang="en-CA"/>
        </a:p>
      </dgm:t>
    </dgm:pt>
    <dgm:pt modelId="{1D5B065B-F138-4613-A005-3298A26CF250}" type="pres">
      <dgm:prSet presAssocID="{EB75B4B7-6BBB-4ACA-BBBD-DEFD8EF5AAFE}" presName="level2Shape" presStyleLbl="node4" presStyleIdx="13" presStyleCnt="15" custScaleX="146410" custScaleY="146410" custLinFactNeighborX="-18540" custLinFactNeighborY="963"/>
      <dgm:spPr/>
      <dgm:t>
        <a:bodyPr/>
        <a:lstStyle/>
        <a:p>
          <a:endParaRPr lang="en-US"/>
        </a:p>
      </dgm:t>
    </dgm:pt>
    <dgm:pt modelId="{65AF63B9-CF08-481F-9246-8A8E47C4D34C}" type="pres">
      <dgm:prSet presAssocID="{EB75B4B7-6BBB-4ACA-BBBD-DEFD8EF5AAFE}" presName="hierChild3" presStyleCnt="0"/>
      <dgm:spPr/>
      <dgm:t>
        <a:bodyPr/>
        <a:lstStyle/>
        <a:p>
          <a:endParaRPr lang="en-CA"/>
        </a:p>
      </dgm:t>
    </dgm:pt>
    <dgm:pt modelId="{342211AA-0789-42F6-BB0A-6669869A5BD9}" type="pres">
      <dgm:prSet presAssocID="{1893ABB8-916B-455C-904D-D26282718430}" presName="Name19" presStyleLbl="parChTrans1D4" presStyleIdx="14" presStyleCnt="15"/>
      <dgm:spPr/>
      <dgm:t>
        <a:bodyPr/>
        <a:lstStyle/>
        <a:p>
          <a:endParaRPr lang="en-US"/>
        </a:p>
      </dgm:t>
    </dgm:pt>
    <dgm:pt modelId="{E3156B96-9636-445F-9AA1-4A6751BDED67}" type="pres">
      <dgm:prSet presAssocID="{C40FCD86-CF62-4769-A8BA-8210EC22E345}" presName="Name21" presStyleCnt="0"/>
      <dgm:spPr/>
    </dgm:pt>
    <dgm:pt modelId="{06B432ED-8578-4F4A-AA04-B9B753DF3CB5}" type="pres">
      <dgm:prSet presAssocID="{C40FCD86-CF62-4769-A8BA-8210EC22E345}" presName="level2Shape" presStyleLbl="node4" presStyleIdx="14" presStyleCnt="15" custScaleX="134124" custScaleY="178041" custLinFactNeighborX="-6234" custLinFactNeighborY="7398"/>
      <dgm:spPr/>
      <dgm:t>
        <a:bodyPr/>
        <a:lstStyle/>
        <a:p>
          <a:endParaRPr lang="en-US"/>
        </a:p>
      </dgm:t>
    </dgm:pt>
    <dgm:pt modelId="{935B5C81-23AB-44A5-82FA-7E345132AA9B}" type="pres">
      <dgm:prSet presAssocID="{C40FCD86-CF62-4769-A8BA-8210EC22E345}" presName="hierChild3" presStyleCnt="0"/>
      <dgm:spPr/>
    </dgm:pt>
    <dgm:pt modelId="{F5B9499D-16FE-4CFF-AC2E-93FBD9AA59F2}" type="pres">
      <dgm:prSet presAssocID="{00840D37-0CC8-48F5-AEE0-2E96C60B8637}" presName="Name19" presStyleLbl="parChTrans1D2" presStyleIdx="3" presStyleCnt="5"/>
      <dgm:spPr/>
      <dgm:t>
        <a:bodyPr/>
        <a:lstStyle/>
        <a:p>
          <a:endParaRPr lang="en-US"/>
        </a:p>
      </dgm:t>
    </dgm:pt>
    <dgm:pt modelId="{FE68EDDC-B1F3-4E9D-85A3-7F90428B9950}" type="pres">
      <dgm:prSet presAssocID="{5804E01C-6E8C-4BFC-84B8-2F2B158F0F33}" presName="Name21" presStyleCnt="0"/>
      <dgm:spPr/>
      <dgm:t>
        <a:bodyPr/>
        <a:lstStyle/>
        <a:p>
          <a:endParaRPr lang="en-US"/>
        </a:p>
      </dgm:t>
    </dgm:pt>
    <dgm:pt modelId="{BE6F79CE-8213-4FD6-B12F-6E9301277A0F}" type="pres">
      <dgm:prSet presAssocID="{5804E01C-6E8C-4BFC-84B8-2F2B158F0F33}" presName="level2Shape" presStyleLbl="node2" presStyleIdx="3" presStyleCnt="5" custScaleX="188218" custScaleY="161051"/>
      <dgm:spPr/>
      <dgm:t>
        <a:bodyPr/>
        <a:lstStyle/>
        <a:p>
          <a:endParaRPr lang="en-US"/>
        </a:p>
      </dgm:t>
    </dgm:pt>
    <dgm:pt modelId="{C514EB2A-0553-434E-9CA9-FF7A932FBB87}" type="pres">
      <dgm:prSet presAssocID="{5804E01C-6E8C-4BFC-84B8-2F2B158F0F33}" presName="hierChild3" presStyleCnt="0"/>
      <dgm:spPr/>
      <dgm:t>
        <a:bodyPr/>
        <a:lstStyle/>
        <a:p>
          <a:endParaRPr lang="en-US"/>
        </a:p>
      </dgm:t>
    </dgm:pt>
    <dgm:pt modelId="{B5A6B1BD-2784-4622-84E9-60EA47924735}" type="pres">
      <dgm:prSet presAssocID="{9AA010FD-CD07-4EBA-B9C1-BF52C441B1E9}" presName="Name19" presStyleLbl="parChTrans1D2" presStyleIdx="4" presStyleCnt="5"/>
      <dgm:spPr/>
      <dgm:t>
        <a:bodyPr/>
        <a:lstStyle/>
        <a:p>
          <a:endParaRPr lang="en-US"/>
        </a:p>
      </dgm:t>
    </dgm:pt>
    <dgm:pt modelId="{54182A00-784B-4FBA-AE34-947BEFCEEB03}" type="pres">
      <dgm:prSet presAssocID="{6B77C96E-B363-44D7-BF51-0B9471257423}" presName="Name21" presStyleCnt="0"/>
      <dgm:spPr/>
      <dgm:t>
        <a:bodyPr/>
        <a:lstStyle/>
        <a:p>
          <a:endParaRPr lang="en-US"/>
        </a:p>
      </dgm:t>
    </dgm:pt>
    <dgm:pt modelId="{EDCED2C6-50B0-4421-BE90-02D78E32990F}" type="pres">
      <dgm:prSet presAssocID="{6B77C96E-B363-44D7-BF51-0B9471257423}" presName="level2Shape" presStyleLbl="node2" presStyleIdx="4" presStyleCnt="5" custScaleX="161051" custScaleY="161051" custLinFactNeighborX="-2506" custLinFactNeighborY="-5394"/>
      <dgm:spPr/>
      <dgm:t>
        <a:bodyPr/>
        <a:lstStyle/>
        <a:p>
          <a:endParaRPr lang="en-US"/>
        </a:p>
      </dgm:t>
    </dgm:pt>
    <dgm:pt modelId="{E255AC80-12F8-41A3-B1EE-B8F98C1C7894}" type="pres">
      <dgm:prSet presAssocID="{6B77C96E-B363-44D7-BF51-0B9471257423}" presName="hierChild3" presStyleCnt="0"/>
      <dgm:spPr/>
      <dgm:t>
        <a:bodyPr/>
        <a:lstStyle/>
        <a:p>
          <a:endParaRPr lang="en-US"/>
        </a:p>
      </dgm:t>
    </dgm:pt>
    <dgm:pt modelId="{18DA5698-8C40-410D-B230-A9789A6EFB1C}" type="pres">
      <dgm:prSet presAssocID="{FB72F23D-AC18-4B5E-B7C9-27E3F32BF8B6}" presName="bgShapesFlow" presStyleCnt="0"/>
      <dgm:spPr/>
      <dgm:t>
        <a:bodyPr/>
        <a:lstStyle/>
        <a:p>
          <a:endParaRPr lang="en-US"/>
        </a:p>
      </dgm:t>
    </dgm:pt>
  </dgm:ptLst>
  <dgm:cxnLst>
    <dgm:cxn modelId="{7DD851C3-10FE-464D-968A-72721D7E59BB}" srcId="{7C3EB47C-9647-40B1-86F4-EAC5549B8945}" destId="{EB75B4B7-6BBB-4ACA-BBBD-DEFD8EF5AAFE}" srcOrd="4" destOrd="0" parTransId="{7ECFC787-230D-4793-81AC-E29EEC84D466}" sibTransId="{7956395B-EDFC-4FDB-8396-886FCF4EEBBD}"/>
    <dgm:cxn modelId="{841648C2-D043-4800-A657-F0D37BD79D28}" type="presOf" srcId="{03F7DDBA-BF21-4B68-9B77-969F7D5B2005}" destId="{8EEF651A-A6AF-4D50-B170-CA19A2B08EF3}" srcOrd="0" destOrd="0" presId="urn:microsoft.com/office/officeart/2005/8/layout/hierarchy6"/>
    <dgm:cxn modelId="{A99B8177-0561-459A-8F9D-F5D936AA3BC4}" srcId="{7C3EB47C-9647-40B1-86F4-EAC5549B8945}" destId="{A39E2E43-2F87-4719-A066-99F13A0219D0}" srcOrd="1" destOrd="0" parTransId="{D0807AB3-2ED6-4F15-8362-6F49B33AC0A7}" sibTransId="{F0C6C1B2-BD8D-45C5-9752-2EB5F1D2CDBA}"/>
    <dgm:cxn modelId="{2EBEB5F6-EBA4-4C12-9B18-80DF9B8ABD0D}" type="presOf" srcId="{D331E41C-980B-4EE8-A5A0-AFE6494ADF1D}" destId="{3A62695B-6C41-4449-90A9-6AE93B28DFCC}" srcOrd="0" destOrd="0" presId="urn:microsoft.com/office/officeart/2005/8/layout/hierarchy6"/>
    <dgm:cxn modelId="{5D40E77E-2F92-497E-9328-8D5E21147BFA}" type="presOf" srcId="{5060C29D-3191-45B5-8F00-AD669BF23BDB}" destId="{5830B0EC-AA8D-4D99-86F7-E37CE39AB5D3}" srcOrd="0" destOrd="0" presId="urn:microsoft.com/office/officeart/2005/8/layout/hierarchy6"/>
    <dgm:cxn modelId="{3E850EE5-60E1-45B1-8490-BA55A5696FEB}" type="presOf" srcId="{EAED53FB-1C8D-446D-849D-7D594A9F32C3}" destId="{B1D6529C-98C2-4F0D-849E-D993FCA972B3}" srcOrd="0" destOrd="0" presId="urn:microsoft.com/office/officeart/2005/8/layout/hierarchy6"/>
    <dgm:cxn modelId="{3F74E30E-71D9-4202-A31E-4C16E13C3C56}" type="presOf" srcId="{39F9F32C-2B6A-4C37-8DD0-E64DDF16DC3D}" destId="{5B98B6EC-12A3-45FC-A451-DAAB43A522EB}" srcOrd="0" destOrd="0" presId="urn:microsoft.com/office/officeart/2005/8/layout/hierarchy6"/>
    <dgm:cxn modelId="{4242FE2C-8E14-44CD-A3CE-6B9AAB61818E}" srcId="{A39E2E43-2F87-4719-A066-99F13A0219D0}" destId="{B0B74773-A6C8-445D-8B81-DD8FEC4F3D8D}" srcOrd="0" destOrd="0" parTransId="{82F5D555-1D5E-4295-8594-8932F696A367}" sibTransId="{57E6F1A3-DF45-4737-8DDA-010E458F269D}"/>
    <dgm:cxn modelId="{4A231EA2-3DF0-4DCF-ACFF-049100C81A84}" type="presOf" srcId="{E31D9ADB-0BFF-4D98-A184-22292D130B96}" destId="{51DFF13E-7795-41B5-B345-FC7166D1BC10}" srcOrd="0" destOrd="0" presId="urn:microsoft.com/office/officeart/2005/8/layout/hierarchy6"/>
    <dgm:cxn modelId="{02868A55-315E-4E23-8DD2-C33D52886284}" type="presOf" srcId="{D7B73AE5-E010-448D-9759-3A6D96AAE2D5}" destId="{B1A76547-94B8-4797-A362-1C9C19CB87A1}" srcOrd="0" destOrd="0" presId="urn:microsoft.com/office/officeart/2005/8/layout/hierarchy6"/>
    <dgm:cxn modelId="{1489EFB2-D940-4D11-91DE-9C6568F83AD7}" type="presOf" srcId="{2698287B-BEE7-40BE-9AFD-DCEE235BB132}" destId="{9A1C4B27-735D-4B0B-A9B3-E2336A838BA5}" srcOrd="0" destOrd="0" presId="urn:microsoft.com/office/officeart/2005/8/layout/hierarchy6"/>
    <dgm:cxn modelId="{6BB8FAEF-69B3-45A8-9DBB-0DD5A8D6F34E}" type="presOf" srcId="{6F8CB09A-5B97-4489-B234-3CFC59C6C431}" destId="{A7D83D3E-5255-4F48-957B-C6F33A154C53}" srcOrd="0" destOrd="0" presId="urn:microsoft.com/office/officeart/2005/8/layout/hierarchy6"/>
    <dgm:cxn modelId="{6B62F008-C56E-4B8E-8C18-32C4D213DB48}" type="presOf" srcId="{FB72F23D-AC18-4B5E-B7C9-27E3F32BF8B6}" destId="{EA028BAB-92D9-4AA2-A18F-7D90113B9D41}" srcOrd="0" destOrd="0" presId="urn:microsoft.com/office/officeart/2005/8/layout/hierarchy6"/>
    <dgm:cxn modelId="{D6F38C5F-5429-4A19-892F-32AB9F11802A}" srcId="{AEB802B3-61EE-4FD4-970F-46A7586004B5}" destId="{AB0D33A8-FC52-4C38-B403-04180705605B}" srcOrd="0" destOrd="0" parTransId="{D331E41C-980B-4EE8-A5A0-AFE6494ADF1D}" sibTransId="{A9C8C657-9F3B-4EC8-A0E2-B3382EE2E38E}"/>
    <dgm:cxn modelId="{F034E19A-87DF-4E2D-AA92-EE29F56D8730}" type="presOf" srcId="{7195DDB3-2636-4924-A1FA-93D84BF161ED}" destId="{0608D545-CA64-424D-A36F-3F2DE5A36CF2}" srcOrd="0" destOrd="0" presId="urn:microsoft.com/office/officeart/2005/8/layout/hierarchy6"/>
    <dgm:cxn modelId="{7B831A06-6E0D-4548-855C-AC4DA6F3465B}" srcId="{AEB802B3-61EE-4FD4-970F-46A7586004B5}" destId="{C40FCD86-CF62-4769-A8BA-8210EC22E345}" srcOrd="3" destOrd="0" parTransId="{1893ABB8-916B-455C-904D-D26282718430}" sibTransId="{6F5E8348-50D5-4FF2-AD13-4199D36A1D59}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3BF8C8E4-A80C-440D-B846-504F30706D41}" srcId="{5060C29D-3191-45B5-8F00-AD669BF23BDB}" destId="{AEB802B3-61EE-4FD4-970F-46A7586004B5}" srcOrd="0" destOrd="0" parTransId="{02A44457-3F86-4245-B70C-F22E3D3656B4}" sibTransId="{C14832DB-7D16-41A6-942E-3B5FA12952A1}"/>
    <dgm:cxn modelId="{18E3D033-3B76-4543-A744-1AD3E3C802F9}" type="presOf" srcId="{C40FCD86-CF62-4769-A8BA-8210EC22E345}" destId="{06B432ED-8578-4F4A-AA04-B9B753DF3CB5}" srcOrd="0" destOrd="0" presId="urn:microsoft.com/office/officeart/2005/8/layout/hierarchy6"/>
    <dgm:cxn modelId="{61FD69FE-2F9E-4577-B47E-A6A5D1497AF5}" srcId="{46DF43C4-E1E0-474E-B053-666837E018D6}" destId="{6AFFCC44-A296-4BCF-8268-9BE428923E4E}" srcOrd="1" destOrd="0" parTransId="{0FD0EE64-5EB9-44F7-90A8-4E6D41C91FEE}" sibTransId="{0E1E652C-09D4-4D5A-BD24-D7DFA329AF66}"/>
    <dgm:cxn modelId="{637E1478-2D5F-48AA-9F48-2A0B16519999}" type="presOf" srcId="{1893ABB8-916B-455C-904D-D26282718430}" destId="{342211AA-0789-42F6-BB0A-6669869A5BD9}" srcOrd="0" destOrd="0" presId="urn:microsoft.com/office/officeart/2005/8/layout/hierarchy6"/>
    <dgm:cxn modelId="{7EC828CD-348A-47D4-9282-DB67A3B886EA}" type="presOf" srcId="{00840D37-0CC8-48F5-AEE0-2E96C60B8637}" destId="{F5B9499D-16FE-4CFF-AC2E-93FBD9AA59F2}" srcOrd="0" destOrd="0" presId="urn:microsoft.com/office/officeart/2005/8/layout/hierarchy6"/>
    <dgm:cxn modelId="{AE26C47D-841D-4D2D-8165-9F930793990B}" type="presOf" srcId="{B0B74773-A6C8-445D-8B81-DD8FEC4F3D8D}" destId="{5FE5062A-0965-4DC3-9E64-F763667519FF}" srcOrd="0" destOrd="0" presId="urn:microsoft.com/office/officeart/2005/8/layout/hierarchy6"/>
    <dgm:cxn modelId="{8C68DDC6-0ED7-4B46-B6BE-2F344590735B}" type="presOf" srcId="{A891DCDB-0137-4A9B-B8D3-E00822A0C55B}" destId="{19E11079-A5EA-4BB4-BF3D-DFDBBB4B18B5}" srcOrd="0" destOrd="0" presId="urn:microsoft.com/office/officeart/2005/8/layout/hierarchy6"/>
    <dgm:cxn modelId="{5E12FF65-ABA9-4FAF-9C84-0AC0DEBB90B6}" type="presOf" srcId="{72E88E00-F244-43C2-9E16-8C858E7EC29A}" destId="{EE063726-343B-4AE8-9D33-F8DC3E3CEF9D}" srcOrd="0" destOrd="0" presId="urn:microsoft.com/office/officeart/2005/8/layout/hierarchy6"/>
    <dgm:cxn modelId="{7267C121-27CD-4D7A-B774-7F163A3C81DF}" type="presOf" srcId="{5D87E970-08E9-4F02-839B-EF288453CAC9}" destId="{2F0469B2-D017-466E-8499-04610B2A5932}" srcOrd="0" destOrd="0" presId="urn:microsoft.com/office/officeart/2005/8/layout/hierarchy6"/>
    <dgm:cxn modelId="{C7D10B38-EC16-447D-BA48-AC2491AEB489}" srcId="{AB0D33A8-FC52-4C38-B403-04180705605B}" destId="{D7B73AE5-E010-448D-9759-3A6D96AAE2D5}" srcOrd="1" destOrd="0" parTransId="{5D87E970-08E9-4F02-839B-EF288453CAC9}" sibTransId="{80338171-9C2D-4309-AD59-E4DA7408312D}"/>
    <dgm:cxn modelId="{5F708AF4-AAAC-4937-9B71-6488A0FBC904}" srcId="{7C3EB47C-9647-40B1-86F4-EAC5549B8945}" destId="{97FF1D21-153C-4946-B187-4059282FC001}" srcOrd="2" destOrd="0" parTransId="{2067C249-0982-4642-9E0E-707A7D6CCCCA}" sibTransId="{CD516A0B-9B10-4267-8C03-D05A53E0ADC5}"/>
    <dgm:cxn modelId="{095AB32B-7AE7-4BFD-BDEB-99F9E2F0E69B}" srcId="{46DF43C4-E1E0-474E-B053-666837E018D6}" destId="{5060C29D-3191-45B5-8F00-AD669BF23BDB}" srcOrd="2" destOrd="0" parTransId="{0F6FAB90-A774-4ABC-AD4E-48BC5C249F62}" sibTransId="{586DC468-793B-44D0-9B39-15322CB139D8}"/>
    <dgm:cxn modelId="{71D4B836-AF38-446C-930D-A216F58DF4F4}" type="presOf" srcId="{82F5D555-1D5E-4295-8594-8932F696A367}" destId="{626D96FA-8743-4FAA-BF7A-266AB490C22A}" srcOrd="0" destOrd="0" presId="urn:microsoft.com/office/officeart/2005/8/layout/hierarchy6"/>
    <dgm:cxn modelId="{3FCE95F4-A370-4BA8-9C38-2FE5103A0AA1}" srcId="{C1C1A3B2-C353-4B3B-BEA3-073679B8C8BB}" destId="{262C5552-7667-4F76-BB98-3F7FEAA1AEEB}" srcOrd="0" destOrd="0" parTransId="{72E88E00-F244-43C2-9E16-8C858E7EC29A}" sibTransId="{EFF9C4FD-BB47-4645-9195-A65E7A3A77CC}"/>
    <dgm:cxn modelId="{A06597B2-3039-443D-AA1E-3F6D494900B9}" type="presOf" srcId="{02A44457-3F86-4245-B70C-F22E3D3656B4}" destId="{EE203AC0-AC94-4ADE-8A01-2A3C4A770DC9}" srcOrd="0" destOrd="0" presId="urn:microsoft.com/office/officeart/2005/8/layout/hierarchy6"/>
    <dgm:cxn modelId="{9D098DA0-BD50-43B2-A6D6-16ECBE610A21}" srcId="{97FF1D21-153C-4946-B187-4059282FC001}" destId="{EAED53FB-1C8D-446D-849D-7D594A9F32C3}" srcOrd="0" destOrd="0" parTransId="{FD9B23A7-BD56-4B2B-967C-CD618F18E01D}" sibTransId="{A72E1FB2-9E3C-4C90-A9D4-79F4FE7C99CC}"/>
    <dgm:cxn modelId="{78C4ABFB-1903-4162-98F0-3D031B41D2C3}" type="presOf" srcId="{6AFFCC44-A296-4BCF-8268-9BE428923E4E}" destId="{C7DEDED2-0AE6-42EF-8CEB-A0A756D118F1}" srcOrd="0" destOrd="0" presId="urn:microsoft.com/office/officeart/2005/8/layout/hierarchy6"/>
    <dgm:cxn modelId="{B4FAE36E-0607-4507-A965-3D40E2AF3D44}" type="presOf" srcId="{A9B23BC6-6B16-44A8-8112-311D0C26A1A3}" destId="{F7F2970A-846B-4DFC-A6F9-9CB1B4556B8F}" srcOrd="0" destOrd="0" presId="urn:microsoft.com/office/officeart/2005/8/layout/hierarchy6"/>
    <dgm:cxn modelId="{8222234D-25E9-4D4E-AA70-F3B6CD38DB09}" type="presOf" srcId="{262C5552-7667-4F76-BB98-3F7FEAA1AEEB}" destId="{E3313D06-CA47-43BD-B844-96783491575A}" srcOrd="0" destOrd="0" presId="urn:microsoft.com/office/officeart/2005/8/layout/hierarchy6"/>
    <dgm:cxn modelId="{1474057F-0559-409C-B52A-EA8651B7EE44}" srcId="{C1C1A3B2-C353-4B3B-BEA3-073679B8C8BB}" destId="{E31D9ADB-0BFF-4D98-A184-22292D130B96}" srcOrd="1" destOrd="0" parTransId="{03F7DDBA-BF21-4B68-9B77-969F7D5B2005}" sibTransId="{32AA7FD1-14A3-483D-9EDD-BE0023CE153B}"/>
    <dgm:cxn modelId="{F79FFE32-EA6D-460F-8E9A-1FEC9C1933E9}" srcId="{46DF43C4-E1E0-474E-B053-666837E018D6}" destId="{7195DDB3-2636-4924-A1FA-93D84BF161ED}" srcOrd="0" destOrd="0" parTransId="{6F8CB09A-5B97-4489-B234-3CFC59C6C431}" sibTransId="{85FC8C43-07D5-4708-9DF1-984AE1A7B6C5}"/>
    <dgm:cxn modelId="{C9E37776-8FC8-4939-98B1-94C60AE50847}" type="presOf" srcId="{0FD0EE64-5EB9-44F7-90A8-4E6D41C91FEE}" destId="{6B5FA452-3528-4CCF-8239-8E4553FEE4E1}" srcOrd="0" destOrd="0" presId="urn:microsoft.com/office/officeart/2005/8/layout/hierarchy6"/>
    <dgm:cxn modelId="{5F24E73B-7128-4F07-9D16-A81A50A520D5}" type="presOf" srcId="{A39E2E43-2F87-4719-A066-99F13A0219D0}" destId="{2E3045EA-3D74-434D-BF74-22DF2579679A}" srcOrd="0" destOrd="0" presId="urn:microsoft.com/office/officeart/2005/8/layout/hierarchy6"/>
    <dgm:cxn modelId="{CACD998C-738C-4DAF-AB5F-96332AE7DBA7}" type="presOf" srcId="{EB75B4B7-6BBB-4ACA-BBBD-DEFD8EF5AAFE}" destId="{1D5B065B-F138-4613-A005-3298A26CF250}" srcOrd="0" destOrd="0" presId="urn:microsoft.com/office/officeart/2005/8/layout/hierarchy6"/>
    <dgm:cxn modelId="{7DD18580-09CA-490D-B414-D30AD756CE2C}" type="presOf" srcId="{EC84AF2C-A384-44B6-80F6-0574B6975EC2}" destId="{FD08E120-D0A1-4164-8DC9-9A552E614467}" srcOrd="0" destOrd="0" presId="urn:microsoft.com/office/officeart/2005/8/layout/hierarchy6"/>
    <dgm:cxn modelId="{392F98B9-148F-4286-9E67-35D4D4F80217}" srcId="{7C3EB47C-9647-40B1-86F4-EAC5549B8945}" destId="{A891DCDB-0137-4A9B-B8D3-E00822A0C55B}" srcOrd="3" destOrd="0" parTransId="{62238FF5-1768-4C83-9DA1-1BFF34D770F0}" sibTransId="{D204D926-100C-498A-ADBF-75D073225A1D}"/>
    <dgm:cxn modelId="{514F88E5-5F1B-4357-B32F-ACBD870609FC}" type="presOf" srcId="{FD9B23A7-BD56-4B2B-967C-CD618F18E01D}" destId="{0F0121A5-C92E-4100-982D-AFB84500904C}" srcOrd="0" destOrd="0" presId="urn:microsoft.com/office/officeart/2005/8/layout/hierarchy6"/>
    <dgm:cxn modelId="{9A514C34-682D-4217-ABD8-B2FF4E5A3AB9}" type="presOf" srcId="{C1C1A3B2-C353-4B3B-BEA3-073679B8C8BB}" destId="{8C71AA04-98D7-4BCC-AD3D-C1B01C077B0F}" srcOrd="0" destOrd="0" presId="urn:microsoft.com/office/officeart/2005/8/layout/hierarchy6"/>
    <dgm:cxn modelId="{605D3251-8C75-4B70-8F43-AC3373B80C1A}" type="presOf" srcId="{46DF43C4-E1E0-474E-B053-666837E018D6}" destId="{36E3C362-FDA0-420E-9E2E-E922E4D7E853}" srcOrd="0" destOrd="0" presId="urn:microsoft.com/office/officeart/2005/8/layout/hierarchy6"/>
    <dgm:cxn modelId="{4B197CFB-F043-41EA-BF8D-7112AF1867C8}" type="presOf" srcId="{7ECFC787-230D-4793-81AC-E29EEC84D466}" destId="{37200787-1DF2-4772-B241-204055553445}" srcOrd="0" destOrd="0" presId="urn:microsoft.com/office/officeart/2005/8/layout/hierarchy6"/>
    <dgm:cxn modelId="{931CA8BD-2C8C-4244-A14B-F9420DFDA83D}" srcId="{7C3EB47C-9647-40B1-86F4-EAC5549B8945}" destId="{6C66C86A-BA51-481D-822A-EE1A92E51D55}" srcOrd="0" destOrd="0" parTransId="{A9B23BC6-6B16-44A8-8112-311D0C26A1A3}" sibTransId="{EF2BE6BA-234A-4BB8-AC9C-CEE100567F1D}"/>
    <dgm:cxn modelId="{86F177D1-97AC-4881-ACFC-3789E4B254F5}" type="presOf" srcId="{2067C249-0982-4642-9E0E-707A7D6CCCCA}" destId="{1DFEBD67-AD47-48D2-B098-87F8F1A60880}" srcOrd="0" destOrd="0" presId="urn:microsoft.com/office/officeart/2005/8/layout/hierarchy6"/>
    <dgm:cxn modelId="{C272416E-6871-4E91-934B-725CB2ACE9E8}" srcId="{AEB802B3-61EE-4FD4-970F-46A7586004B5}" destId="{7C3EB47C-9647-40B1-86F4-EAC5549B8945}" srcOrd="2" destOrd="0" parTransId="{2698287B-BEE7-40BE-9AFD-DCEE235BB132}" sibTransId="{7D45BC92-E273-4729-A58F-CC73ACE93401}"/>
    <dgm:cxn modelId="{772B676F-1022-44A3-956B-37348CCD084C}" srcId="{AEB802B3-61EE-4FD4-970F-46A7586004B5}" destId="{C1C1A3B2-C353-4B3B-BEA3-073679B8C8BB}" srcOrd="1" destOrd="0" parTransId="{EC84AF2C-A384-44B6-80F6-0574B6975EC2}" sibTransId="{01C45676-E85D-4D71-849C-A600C83ECCE1}"/>
    <dgm:cxn modelId="{9A7DABFF-EC74-4BF3-B388-D306720E9EE2}" type="presOf" srcId="{AB0D33A8-FC52-4C38-B403-04180705605B}" destId="{45ACB1A7-6D34-4BF5-B08B-25241AE14116}" srcOrd="0" destOrd="0" presId="urn:microsoft.com/office/officeart/2005/8/layout/hierarchy6"/>
    <dgm:cxn modelId="{DB99A3EF-6FEF-4183-9EC0-0FE6842EC7CA}" type="presOf" srcId="{62238FF5-1768-4C83-9DA1-1BFF34D770F0}" destId="{34B7CEC3-F5EB-4E34-BFB9-49027F211E1A}" srcOrd="0" destOrd="0" presId="urn:microsoft.com/office/officeart/2005/8/layout/hierarchy6"/>
    <dgm:cxn modelId="{50752064-BAEA-4FA0-A5F1-D19A0B566EB7}" type="presOf" srcId="{6C66C86A-BA51-481D-822A-EE1A92E51D55}" destId="{3E92FEBC-E304-4076-B13F-8A4DCDF0589C}" srcOrd="0" destOrd="0" presId="urn:microsoft.com/office/officeart/2005/8/layout/hierarchy6"/>
    <dgm:cxn modelId="{3EFB2BBA-643C-4670-B0FC-772356196730}" type="presOf" srcId="{D0807AB3-2ED6-4F15-8362-6F49B33AC0A7}" destId="{9BF4BB8B-A88D-43A5-9323-233AC3041FD6}" srcOrd="0" destOrd="0" presId="urn:microsoft.com/office/officeart/2005/8/layout/hierarchy6"/>
    <dgm:cxn modelId="{EFB23BBD-2386-4E6E-BBE9-434ACD862587}" type="presOf" srcId="{97FF1D21-153C-4946-B187-4059282FC001}" destId="{67CBADA4-3B56-4EE8-9ACE-99485896A475}" srcOrd="0" destOrd="0" presId="urn:microsoft.com/office/officeart/2005/8/layout/hierarchy6"/>
    <dgm:cxn modelId="{6A07EBF1-F4ED-449C-AF16-44A348750EEC}" type="presOf" srcId="{0F6FAB90-A774-4ABC-AD4E-48BC5C249F62}" destId="{011AAE08-E643-4BEB-87DB-259B9D7A7FAB}" srcOrd="0" destOrd="0" presId="urn:microsoft.com/office/officeart/2005/8/layout/hierarchy6"/>
    <dgm:cxn modelId="{FE67CFC7-44FA-4F6E-81EC-E16F34E7C650}" type="presOf" srcId="{AEB802B3-61EE-4FD4-970F-46A7586004B5}" destId="{E6F9BDCC-E2F6-4504-A9F7-79F0DF9B159E}" srcOrd="0" destOrd="0" presId="urn:microsoft.com/office/officeart/2005/8/layout/hierarchy6"/>
    <dgm:cxn modelId="{0B6E680D-DE53-4637-A727-601353180B01}" type="presOf" srcId="{9AA010FD-CD07-4EBA-B9C1-BF52C441B1E9}" destId="{B5A6B1BD-2784-4622-84E9-60EA47924735}" srcOrd="0" destOrd="0" presId="urn:microsoft.com/office/officeart/2005/8/layout/hierarchy6"/>
    <dgm:cxn modelId="{B77E64C5-F8F6-4423-8BC5-C7EA1EDF54E1}" type="presOf" srcId="{C19E0380-8F27-4918-BDEB-3C1E480AAD65}" destId="{95D7761C-74A9-4567-9460-89853E72A5AF}" srcOrd="0" destOrd="0" presId="urn:microsoft.com/office/officeart/2005/8/layout/hierarchy6"/>
    <dgm:cxn modelId="{6DB58382-A709-4DF5-B316-92F2883F20B1}" srcId="{46DF43C4-E1E0-474E-B053-666837E018D6}" destId="{6B77C96E-B363-44D7-BF51-0B9471257423}" srcOrd="4" destOrd="0" parTransId="{9AA010FD-CD07-4EBA-B9C1-BF52C441B1E9}" sibTransId="{98F50EB3-5869-465F-B10F-68E7BCD1F9F0}"/>
    <dgm:cxn modelId="{E6A3D504-2202-46B0-A0FD-28C7D779D5C2}" type="presOf" srcId="{6B77C96E-B363-44D7-BF51-0B9471257423}" destId="{EDCED2C6-50B0-4421-BE90-02D78E32990F}" srcOrd="0" destOrd="0" presId="urn:microsoft.com/office/officeart/2005/8/layout/hierarchy6"/>
    <dgm:cxn modelId="{06C8A51E-A200-4DD6-9168-5069FBF1E2AF}" type="presOf" srcId="{7C3EB47C-9647-40B1-86F4-EAC5549B8945}" destId="{805F1020-A4A3-4958-AC17-C9EF8D46C4E4}" srcOrd="0" destOrd="0" presId="urn:microsoft.com/office/officeart/2005/8/layout/hierarchy6"/>
    <dgm:cxn modelId="{99E278A8-A6CF-4718-8D1B-6C2EF332761F}" type="presOf" srcId="{5804E01C-6E8C-4BFC-84B8-2F2B158F0F33}" destId="{BE6F79CE-8213-4FD6-B12F-6E9301277A0F}" srcOrd="0" destOrd="0" presId="urn:microsoft.com/office/officeart/2005/8/layout/hierarchy6"/>
    <dgm:cxn modelId="{BF48CF7E-9A27-4AB6-A84A-0A162C899297}" srcId="{AB0D33A8-FC52-4C38-B403-04180705605B}" destId="{39F9F32C-2B6A-4C37-8DD0-E64DDF16DC3D}" srcOrd="0" destOrd="0" parTransId="{C19E0380-8F27-4918-BDEB-3C1E480AAD65}" sibTransId="{FC964C12-621B-4586-8DDD-2721B55ACCA4}"/>
    <dgm:cxn modelId="{6FC27DE5-882A-4E06-8C38-5C1251236E74}" srcId="{46DF43C4-E1E0-474E-B053-666837E018D6}" destId="{5804E01C-6E8C-4BFC-84B8-2F2B158F0F33}" srcOrd="3" destOrd="0" parTransId="{00840D37-0CC8-48F5-AEE0-2E96C60B8637}" sibTransId="{D3855964-CD66-4C72-8C27-6A4392862EEA}"/>
    <dgm:cxn modelId="{D18503E7-8A45-498C-A065-60A8A98B4AA6}" type="presParOf" srcId="{EA028BAB-92D9-4AA2-A18F-7D90113B9D41}" destId="{25A0F8AE-8071-4B93-B4C3-532E378E8CD5}" srcOrd="0" destOrd="0" presId="urn:microsoft.com/office/officeart/2005/8/layout/hierarchy6"/>
    <dgm:cxn modelId="{B62DFA6D-9ED9-4BFB-8D34-E2D5DF622F21}" type="presParOf" srcId="{25A0F8AE-8071-4B93-B4C3-532E378E8CD5}" destId="{D2F8BB41-5AD6-4F3D-8027-69A4705713C4}" srcOrd="0" destOrd="0" presId="urn:microsoft.com/office/officeart/2005/8/layout/hierarchy6"/>
    <dgm:cxn modelId="{B9A5F0BF-69BC-4693-8DAA-174C409CD965}" type="presParOf" srcId="{D2F8BB41-5AD6-4F3D-8027-69A4705713C4}" destId="{E87AE1A4-1770-4531-8B9B-65A8B790F1D9}" srcOrd="0" destOrd="0" presId="urn:microsoft.com/office/officeart/2005/8/layout/hierarchy6"/>
    <dgm:cxn modelId="{08BBFC35-6311-4E72-B1CA-CD21BD36A8E3}" type="presParOf" srcId="{E87AE1A4-1770-4531-8B9B-65A8B790F1D9}" destId="{36E3C362-FDA0-420E-9E2E-E922E4D7E853}" srcOrd="0" destOrd="0" presId="urn:microsoft.com/office/officeart/2005/8/layout/hierarchy6"/>
    <dgm:cxn modelId="{75D7B3C1-55A3-4BEE-843D-C6C9840640F3}" type="presParOf" srcId="{E87AE1A4-1770-4531-8B9B-65A8B790F1D9}" destId="{01A77A11-773F-4E13-B987-04030DD922FB}" srcOrd="1" destOrd="0" presId="urn:microsoft.com/office/officeart/2005/8/layout/hierarchy6"/>
    <dgm:cxn modelId="{DD17AB9F-4ADF-45D9-80EC-0089C772E63B}" type="presParOf" srcId="{01A77A11-773F-4E13-B987-04030DD922FB}" destId="{A7D83D3E-5255-4F48-957B-C6F33A154C53}" srcOrd="0" destOrd="0" presId="urn:microsoft.com/office/officeart/2005/8/layout/hierarchy6"/>
    <dgm:cxn modelId="{803EC84A-8252-4DEE-A33A-A8975D5E8D07}" type="presParOf" srcId="{01A77A11-773F-4E13-B987-04030DD922FB}" destId="{6E3125EC-E6A8-4865-B2E8-A0EEF996BAE9}" srcOrd="1" destOrd="0" presId="urn:microsoft.com/office/officeart/2005/8/layout/hierarchy6"/>
    <dgm:cxn modelId="{103A4C5C-008B-4F89-AE21-24481718E73D}" type="presParOf" srcId="{6E3125EC-E6A8-4865-B2E8-A0EEF996BAE9}" destId="{0608D545-CA64-424D-A36F-3F2DE5A36CF2}" srcOrd="0" destOrd="0" presId="urn:microsoft.com/office/officeart/2005/8/layout/hierarchy6"/>
    <dgm:cxn modelId="{1AF1AF6E-7412-47E3-A840-852F65DAAE35}" type="presParOf" srcId="{6E3125EC-E6A8-4865-B2E8-A0EEF996BAE9}" destId="{234FE193-2FCA-448E-A900-963FB35336D8}" srcOrd="1" destOrd="0" presId="urn:microsoft.com/office/officeart/2005/8/layout/hierarchy6"/>
    <dgm:cxn modelId="{FBB80E77-E1D0-426F-A6E1-5F68F7ABEB7F}" type="presParOf" srcId="{01A77A11-773F-4E13-B987-04030DD922FB}" destId="{6B5FA452-3528-4CCF-8239-8E4553FEE4E1}" srcOrd="2" destOrd="0" presId="urn:microsoft.com/office/officeart/2005/8/layout/hierarchy6"/>
    <dgm:cxn modelId="{5949207E-6748-46BF-9AB7-570899C3FDDE}" type="presParOf" srcId="{01A77A11-773F-4E13-B987-04030DD922FB}" destId="{1F2DBEFF-4902-47F1-A258-F4184918494A}" srcOrd="3" destOrd="0" presId="urn:microsoft.com/office/officeart/2005/8/layout/hierarchy6"/>
    <dgm:cxn modelId="{7BFA2196-6398-4E04-9866-7D133931AE52}" type="presParOf" srcId="{1F2DBEFF-4902-47F1-A258-F4184918494A}" destId="{C7DEDED2-0AE6-42EF-8CEB-A0A756D118F1}" srcOrd="0" destOrd="0" presId="urn:microsoft.com/office/officeart/2005/8/layout/hierarchy6"/>
    <dgm:cxn modelId="{7918C7C5-6BB6-45E1-9BB4-EF71608B12A8}" type="presParOf" srcId="{1F2DBEFF-4902-47F1-A258-F4184918494A}" destId="{81C664B5-3417-41DF-81A2-FC63B7BBE2BA}" srcOrd="1" destOrd="0" presId="urn:microsoft.com/office/officeart/2005/8/layout/hierarchy6"/>
    <dgm:cxn modelId="{AE0E8C4A-3957-401C-97EA-C4EA1CA556C0}" type="presParOf" srcId="{01A77A11-773F-4E13-B987-04030DD922FB}" destId="{011AAE08-E643-4BEB-87DB-259B9D7A7FAB}" srcOrd="4" destOrd="0" presId="urn:microsoft.com/office/officeart/2005/8/layout/hierarchy6"/>
    <dgm:cxn modelId="{69AFEC3F-FEA8-4896-BEEA-4491514C1D05}" type="presParOf" srcId="{01A77A11-773F-4E13-B987-04030DD922FB}" destId="{EF6F0051-FF9B-45FB-8D8A-05596EF5F81C}" srcOrd="5" destOrd="0" presId="urn:microsoft.com/office/officeart/2005/8/layout/hierarchy6"/>
    <dgm:cxn modelId="{15D63597-7C04-466C-9680-C7FD3B492E3D}" type="presParOf" srcId="{EF6F0051-FF9B-45FB-8D8A-05596EF5F81C}" destId="{5830B0EC-AA8D-4D99-86F7-E37CE39AB5D3}" srcOrd="0" destOrd="0" presId="urn:microsoft.com/office/officeart/2005/8/layout/hierarchy6"/>
    <dgm:cxn modelId="{811433A4-E9A6-42D4-844F-DB054919B1CA}" type="presParOf" srcId="{EF6F0051-FF9B-45FB-8D8A-05596EF5F81C}" destId="{47393D77-7EF0-4ADD-9E2B-91D7851D488C}" srcOrd="1" destOrd="0" presId="urn:microsoft.com/office/officeart/2005/8/layout/hierarchy6"/>
    <dgm:cxn modelId="{5B1559EC-1396-4565-BD20-0F2A1BABCBAF}" type="presParOf" srcId="{47393D77-7EF0-4ADD-9E2B-91D7851D488C}" destId="{EE203AC0-AC94-4ADE-8A01-2A3C4A770DC9}" srcOrd="0" destOrd="0" presId="urn:microsoft.com/office/officeart/2005/8/layout/hierarchy6"/>
    <dgm:cxn modelId="{37AD2A84-3566-4B10-81A7-985279BD8A9E}" type="presParOf" srcId="{47393D77-7EF0-4ADD-9E2B-91D7851D488C}" destId="{C897E566-FC6F-48D6-BC2E-1C57DB1C880B}" srcOrd="1" destOrd="0" presId="urn:microsoft.com/office/officeart/2005/8/layout/hierarchy6"/>
    <dgm:cxn modelId="{7583BEB8-702C-4312-9CA3-6B7DF438A5CC}" type="presParOf" srcId="{C897E566-FC6F-48D6-BC2E-1C57DB1C880B}" destId="{E6F9BDCC-E2F6-4504-A9F7-79F0DF9B159E}" srcOrd="0" destOrd="0" presId="urn:microsoft.com/office/officeart/2005/8/layout/hierarchy6"/>
    <dgm:cxn modelId="{30F4892F-75C1-4835-BCB8-955F5C1F8945}" type="presParOf" srcId="{C897E566-FC6F-48D6-BC2E-1C57DB1C880B}" destId="{D2EC45A1-9FC9-4996-85E8-DE7EE48EF86E}" srcOrd="1" destOrd="0" presId="urn:microsoft.com/office/officeart/2005/8/layout/hierarchy6"/>
    <dgm:cxn modelId="{BC870556-6F3C-4B5A-A4BB-E5BBD7E9EE01}" type="presParOf" srcId="{D2EC45A1-9FC9-4996-85E8-DE7EE48EF86E}" destId="{3A62695B-6C41-4449-90A9-6AE93B28DFCC}" srcOrd="0" destOrd="0" presId="urn:microsoft.com/office/officeart/2005/8/layout/hierarchy6"/>
    <dgm:cxn modelId="{32D864C4-D60E-4366-A6F7-F2AEFB7CA3D9}" type="presParOf" srcId="{D2EC45A1-9FC9-4996-85E8-DE7EE48EF86E}" destId="{FBDD4CB9-2E69-41FA-8B21-80E81B034444}" srcOrd="1" destOrd="0" presId="urn:microsoft.com/office/officeart/2005/8/layout/hierarchy6"/>
    <dgm:cxn modelId="{CED9106B-5C25-4A64-80D2-ECEEC4D27A15}" type="presParOf" srcId="{FBDD4CB9-2E69-41FA-8B21-80E81B034444}" destId="{45ACB1A7-6D34-4BF5-B08B-25241AE14116}" srcOrd="0" destOrd="0" presId="urn:microsoft.com/office/officeart/2005/8/layout/hierarchy6"/>
    <dgm:cxn modelId="{97F0E736-F386-4E21-90B0-9B932B097176}" type="presParOf" srcId="{FBDD4CB9-2E69-41FA-8B21-80E81B034444}" destId="{449243B8-232B-4E6E-AC96-7F4144356789}" srcOrd="1" destOrd="0" presId="urn:microsoft.com/office/officeart/2005/8/layout/hierarchy6"/>
    <dgm:cxn modelId="{A367E827-4E0B-43CD-A8CA-227DD2CD1909}" type="presParOf" srcId="{449243B8-232B-4E6E-AC96-7F4144356789}" destId="{95D7761C-74A9-4567-9460-89853E72A5AF}" srcOrd="0" destOrd="0" presId="urn:microsoft.com/office/officeart/2005/8/layout/hierarchy6"/>
    <dgm:cxn modelId="{41D7BBA1-D674-4321-ACE9-C6AC8DE55AB3}" type="presParOf" srcId="{449243B8-232B-4E6E-AC96-7F4144356789}" destId="{190FF4C5-B77A-4EB0-9D48-7665104CA8B3}" srcOrd="1" destOrd="0" presId="urn:microsoft.com/office/officeart/2005/8/layout/hierarchy6"/>
    <dgm:cxn modelId="{2369AA7A-0A66-4EE6-A43F-177D7AD1CE64}" type="presParOf" srcId="{190FF4C5-B77A-4EB0-9D48-7665104CA8B3}" destId="{5B98B6EC-12A3-45FC-A451-DAAB43A522EB}" srcOrd="0" destOrd="0" presId="urn:microsoft.com/office/officeart/2005/8/layout/hierarchy6"/>
    <dgm:cxn modelId="{E335DD07-840E-4D19-9497-9805957FF780}" type="presParOf" srcId="{190FF4C5-B77A-4EB0-9D48-7665104CA8B3}" destId="{20096D17-773C-43BE-9680-87C4907AB6A8}" srcOrd="1" destOrd="0" presId="urn:microsoft.com/office/officeart/2005/8/layout/hierarchy6"/>
    <dgm:cxn modelId="{1EB1ACC0-DB1F-4B61-B807-04E72400EFA7}" type="presParOf" srcId="{449243B8-232B-4E6E-AC96-7F4144356789}" destId="{2F0469B2-D017-466E-8499-04610B2A5932}" srcOrd="2" destOrd="0" presId="urn:microsoft.com/office/officeart/2005/8/layout/hierarchy6"/>
    <dgm:cxn modelId="{572757DA-6797-46B6-8DDD-D83EE850C10B}" type="presParOf" srcId="{449243B8-232B-4E6E-AC96-7F4144356789}" destId="{AC1B7048-EA5E-4EBB-AFD9-12C62463B847}" srcOrd="3" destOrd="0" presId="urn:microsoft.com/office/officeart/2005/8/layout/hierarchy6"/>
    <dgm:cxn modelId="{CFE75493-A660-4DF1-AD8A-5897A4E1BFA4}" type="presParOf" srcId="{AC1B7048-EA5E-4EBB-AFD9-12C62463B847}" destId="{B1A76547-94B8-4797-A362-1C9C19CB87A1}" srcOrd="0" destOrd="0" presId="urn:microsoft.com/office/officeart/2005/8/layout/hierarchy6"/>
    <dgm:cxn modelId="{B667A863-F3AF-49F0-A1B8-1CDCBA989E94}" type="presParOf" srcId="{AC1B7048-EA5E-4EBB-AFD9-12C62463B847}" destId="{796A5ABC-CB32-467F-95FE-FED3CCBC36DF}" srcOrd="1" destOrd="0" presId="urn:microsoft.com/office/officeart/2005/8/layout/hierarchy6"/>
    <dgm:cxn modelId="{72640243-9AC8-4CA4-9FF0-F10FAA90B27C}" type="presParOf" srcId="{D2EC45A1-9FC9-4996-85E8-DE7EE48EF86E}" destId="{FD08E120-D0A1-4164-8DC9-9A552E614467}" srcOrd="2" destOrd="0" presId="urn:microsoft.com/office/officeart/2005/8/layout/hierarchy6"/>
    <dgm:cxn modelId="{9B1636C5-781F-4210-8539-33DA9514A342}" type="presParOf" srcId="{D2EC45A1-9FC9-4996-85E8-DE7EE48EF86E}" destId="{D1258654-B01F-44A9-A981-EAD8D9C24DAB}" srcOrd="3" destOrd="0" presId="urn:microsoft.com/office/officeart/2005/8/layout/hierarchy6"/>
    <dgm:cxn modelId="{4D2C051B-CECA-4F76-964E-453A4B37C4E7}" type="presParOf" srcId="{D1258654-B01F-44A9-A981-EAD8D9C24DAB}" destId="{8C71AA04-98D7-4BCC-AD3D-C1B01C077B0F}" srcOrd="0" destOrd="0" presId="urn:microsoft.com/office/officeart/2005/8/layout/hierarchy6"/>
    <dgm:cxn modelId="{26E4F02C-1ED8-4BD7-8447-A82CD945304E}" type="presParOf" srcId="{D1258654-B01F-44A9-A981-EAD8D9C24DAB}" destId="{6C7833FF-1509-4A7B-B6F5-E52A1B459A59}" srcOrd="1" destOrd="0" presId="urn:microsoft.com/office/officeart/2005/8/layout/hierarchy6"/>
    <dgm:cxn modelId="{13524706-4D30-462A-BE54-809A3CF85931}" type="presParOf" srcId="{6C7833FF-1509-4A7B-B6F5-E52A1B459A59}" destId="{EE063726-343B-4AE8-9D33-F8DC3E3CEF9D}" srcOrd="0" destOrd="0" presId="urn:microsoft.com/office/officeart/2005/8/layout/hierarchy6"/>
    <dgm:cxn modelId="{37CEB5D6-5394-4DE3-83E4-ACF31F74BD8E}" type="presParOf" srcId="{6C7833FF-1509-4A7B-B6F5-E52A1B459A59}" destId="{8EDDCC03-86A0-4A1F-979F-534185EB68F8}" srcOrd="1" destOrd="0" presId="urn:microsoft.com/office/officeart/2005/8/layout/hierarchy6"/>
    <dgm:cxn modelId="{18124511-09FC-484F-93DD-FF8298FDD134}" type="presParOf" srcId="{8EDDCC03-86A0-4A1F-979F-534185EB68F8}" destId="{E3313D06-CA47-43BD-B844-96783491575A}" srcOrd="0" destOrd="0" presId="urn:microsoft.com/office/officeart/2005/8/layout/hierarchy6"/>
    <dgm:cxn modelId="{44E75E5B-A1F2-4FD9-BF96-1A7C61653E14}" type="presParOf" srcId="{8EDDCC03-86A0-4A1F-979F-534185EB68F8}" destId="{8852ABF6-2658-472C-9A05-2A59C69D6BB6}" srcOrd="1" destOrd="0" presId="urn:microsoft.com/office/officeart/2005/8/layout/hierarchy6"/>
    <dgm:cxn modelId="{4A1268BF-C333-4614-9C0F-6F674F5C71DA}" type="presParOf" srcId="{6C7833FF-1509-4A7B-B6F5-E52A1B459A59}" destId="{8EEF651A-A6AF-4D50-B170-CA19A2B08EF3}" srcOrd="2" destOrd="0" presId="urn:microsoft.com/office/officeart/2005/8/layout/hierarchy6"/>
    <dgm:cxn modelId="{8F8DB5FD-0CB2-4F22-85DA-696F887E156F}" type="presParOf" srcId="{6C7833FF-1509-4A7B-B6F5-E52A1B459A59}" destId="{DD2EC5B4-9104-4DCF-B2FF-3D338722B868}" srcOrd="3" destOrd="0" presId="urn:microsoft.com/office/officeart/2005/8/layout/hierarchy6"/>
    <dgm:cxn modelId="{89F93834-E448-4AE6-8A6E-00070CB70747}" type="presParOf" srcId="{DD2EC5B4-9104-4DCF-B2FF-3D338722B868}" destId="{51DFF13E-7795-41B5-B345-FC7166D1BC10}" srcOrd="0" destOrd="0" presId="urn:microsoft.com/office/officeart/2005/8/layout/hierarchy6"/>
    <dgm:cxn modelId="{B58902E6-03BD-4137-A5F7-CD05B4E1E19C}" type="presParOf" srcId="{DD2EC5B4-9104-4DCF-B2FF-3D338722B868}" destId="{BC705620-609C-4516-8A3E-3C69BC50795F}" srcOrd="1" destOrd="0" presId="urn:microsoft.com/office/officeart/2005/8/layout/hierarchy6"/>
    <dgm:cxn modelId="{00658BFA-FFE6-4C78-94A1-3AFDE84D9BA6}" type="presParOf" srcId="{D2EC45A1-9FC9-4996-85E8-DE7EE48EF86E}" destId="{9A1C4B27-735D-4B0B-A9B3-E2336A838BA5}" srcOrd="4" destOrd="0" presId="urn:microsoft.com/office/officeart/2005/8/layout/hierarchy6"/>
    <dgm:cxn modelId="{C2A2DDC4-71DE-4358-A80D-534FF575E64D}" type="presParOf" srcId="{D2EC45A1-9FC9-4996-85E8-DE7EE48EF86E}" destId="{45F80F4A-15F5-4984-959F-CED7DB7F91F0}" srcOrd="5" destOrd="0" presId="urn:microsoft.com/office/officeart/2005/8/layout/hierarchy6"/>
    <dgm:cxn modelId="{B04B085F-FDCD-4A14-BD98-7B27F8C7E177}" type="presParOf" srcId="{45F80F4A-15F5-4984-959F-CED7DB7F91F0}" destId="{805F1020-A4A3-4958-AC17-C9EF8D46C4E4}" srcOrd="0" destOrd="0" presId="urn:microsoft.com/office/officeart/2005/8/layout/hierarchy6"/>
    <dgm:cxn modelId="{F2034714-1158-420B-B96B-BDC3FC413C35}" type="presParOf" srcId="{45F80F4A-15F5-4984-959F-CED7DB7F91F0}" destId="{05248320-D238-4243-A50E-F15D18D21D37}" srcOrd="1" destOrd="0" presId="urn:microsoft.com/office/officeart/2005/8/layout/hierarchy6"/>
    <dgm:cxn modelId="{827E8332-72DE-4D7F-AC0A-7E328A1FA04E}" type="presParOf" srcId="{05248320-D238-4243-A50E-F15D18D21D37}" destId="{F7F2970A-846B-4DFC-A6F9-9CB1B4556B8F}" srcOrd="0" destOrd="0" presId="urn:microsoft.com/office/officeart/2005/8/layout/hierarchy6"/>
    <dgm:cxn modelId="{26036391-E3FD-4DB7-BA3E-83403D2ABD5F}" type="presParOf" srcId="{05248320-D238-4243-A50E-F15D18D21D37}" destId="{A3DAA333-C5F3-4EA7-B073-8CA1B86EFC0A}" srcOrd="1" destOrd="0" presId="urn:microsoft.com/office/officeart/2005/8/layout/hierarchy6"/>
    <dgm:cxn modelId="{1FEC1F7D-8381-406C-95BD-1FD37AAFF9FD}" type="presParOf" srcId="{A3DAA333-C5F3-4EA7-B073-8CA1B86EFC0A}" destId="{3E92FEBC-E304-4076-B13F-8A4DCDF0589C}" srcOrd="0" destOrd="0" presId="urn:microsoft.com/office/officeart/2005/8/layout/hierarchy6"/>
    <dgm:cxn modelId="{3BFE5CD7-AA0D-472A-A7D0-286B5894324A}" type="presParOf" srcId="{A3DAA333-C5F3-4EA7-B073-8CA1B86EFC0A}" destId="{85C8EE03-D8A7-4D43-84CE-2C7C402FEB15}" srcOrd="1" destOrd="0" presId="urn:microsoft.com/office/officeart/2005/8/layout/hierarchy6"/>
    <dgm:cxn modelId="{F37561F7-505C-4E68-97E6-78CB247DF090}" type="presParOf" srcId="{05248320-D238-4243-A50E-F15D18D21D37}" destId="{9BF4BB8B-A88D-43A5-9323-233AC3041FD6}" srcOrd="2" destOrd="0" presId="urn:microsoft.com/office/officeart/2005/8/layout/hierarchy6"/>
    <dgm:cxn modelId="{44BEECBD-41EC-4400-8AB1-EEB22FC1DD65}" type="presParOf" srcId="{05248320-D238-4243-A50E-F15D18D21D37}" destId="{8A1E4CEC-AB03-48C2-A333-85757696F30F}" srcOrd="3" destOrd="0" presId="urn:microsoft.com/office/officeart/2005/8/layout/hierarchy6"/>
    <dgm:cxn modelId="{1559AE0D-10DB-487F-B9EB-E8461F44F8C5}" type="presParOf" srcId="{8A1E4CEC-AB03-48C2-A333-85757696F30F}" destId="{2E3045EA-3D74-434D-BF74-22DF2579679A}" srcOrd="0" destOrd="0" presId="urn:microsoft.com/office/officeart/2005/8/layout/hierarchy6"/>
    <dgm:cxn modelId="{F83A9795-A7F3-4B1D-8E27-CA7B3B1E8B74}" type="presParOf" srcId="{8A1E4CEC-AB03-48C2-A333-85757696F30F}" destId="{06D861AD-7796-4AAB-8F3E-25B964012091}" srcOrd="1" destOrd="0" presId="urn:microsoft.com/office/officeart/2005/8/layout/hierarchy6"/>
    <dgm:cxn modelId="{5D692B25-D779-4141-BC65-AC8F8D988181}" type="presParOf" srcId="{06D861AD-7796-4AAB-8F3E-25B964012091}" destId="{626D96FA-8743-4FAA-BF7A-266AB490C22A}" srcOrd="0" destOrd="0" presId="urn:microsoft.com/office/officeart/2005/8/layout/hierarchy6"/>
    <dgm:cxn modelId="{83FD9592-36B6-49CE-BF9E-35AF58BEA7C4}" type="presParOf" srcId="{06D861AD-7796-4AAB-8F3E-25B964012091}" destId="{8AB57970-B4DF-4631-A75A-D402B6B31C4F}" srcOrd="1" destOrd="0" presId="urn:microsoft.com/office/officeart/2005/8/layout/hierarchy6"/>
    <dgm:cxn modelId="{63B264C3-5738-47A4-9B6A-D97D9FB64665}" type="presParOf" srcId="{8AB57970-B4DF-4631-A75A-D402B6B31C4F}" destId="{5FE5062A-0965-4DC3-9E64-F763667519FF}" srcOrd="0" destOrd="0" presId="urn:microsoft.com/office/officeart/2005/8/layout/hierarchy6"/>
    <dgm:cxn modelId="{C4FD6E53-75DE-444B-A8E3-87038CA0562B}" type="presParOf" srcId="{8AB57970-B4DF-4631-A75A-D402B6B31C4F}" destId="{363D72E8-5741-46CA-83A2-7CFAF512D415}" srcOrd="1" destOrd="0" presId="urn:microsoft.com/office/officeart/2005/8/layout/hierarchy6"/>
    <dgm:cxn modelId="{D824A970-1BCA-45DE-A83B-10F36B2BC6BF}" type="presParOf" srcId="{05248320-D238-4243-A50E-F15D18D21D37}" destId="{1DFEBD67-AD47-48D2-B098-87F8F1A60880}" srcOrd="4" destOrd="0" presId="urn:microsoft.com/office/officeart/2005/8/layout/hierarchy6"/>
    <dgm:cxn modelId="{B2879B5C-8B0F-4937-B663-0B8671481DE7}" type="presParOf" srcId="{05248320-D238-4243-A50E-F15D18D21D37}" destId="{5CAD3C97-A079-499C-B7AB-EC6911E2AF97}" srcOrd="5" destOrd="0" presId="urn:microsoft.com/office/officeart/2005/8/layout/hierarchy6"/>
    <dgm:cxn modelId="{4B2D87CB-B2C0-429B-AFCF-5C0E4C3AB96E}" type="presParOf" srcId="{5CAD3C97-A079-499C-B7AB-EC6911E2AF97}" destId="{67CBADA4-3B56-4EE8-9ACE-99485896A475}" srcOrd="0" destOrd="0" presId="urn:microsoft.com/office/officeart/2005/8/layout/hierarchy6"/>
    <dgm:cxn modelId="{75148CA5-978D-4BD0-BB0A-6F3744DFC840}" type="presParOf" srcId="{5CAD3C97-A079-499C-B7AB-EC6911E2AF97}" destId="{AF71BBCB-C116-4E7E-BC42-079167CEFC6C}" srcOrd="1" destOrd="0" presId="urn:microsoft.com/office/officeart/2005/8/layout/hierarchy6"/>
    <dgm:cxn modelId="{B4B6705F-F4FF-4CB3-94B3-918743DBDE14}" type="presParOf" srcId="{AF71BBCB-C116-4E7E-BC42-079167CEFC6C}" destId="{0F0121A5-C92E-4100-982D-AFB84500904C}" srcOrd="0" destOrd="0" presId="urn:microsoft.com/office/officeart/2005/8/layout/hierarchy6"/>
    <dgm:cxn modelId="{B1A9D9EE-7E60-44FA-AC7F-A1547D505C07}" type="presParOf" srcId="{AF71BBCB-C116-4E7E-BC42-079167CEFC6C}" destId="{3680574E-D9EA-4F4A-854A-E36AFC2F23AC}" srcOrd="1" destOrd="0" presId="urn:microsoft.com/office/officeart/2005/8/layout/hierarchy6"/>
    <dgm:cxn modelId="{8BEBCC65-4987-41E5-B2EE-C694C9A87845}" type="presParOf" srcId="{3680574E-D9EA-4F4A-854A-E36AFC2F23AC}" destId="{B1D6529C-98C2-4F0D-849E-D993FCA972B3}" srcOrd="0" destOrd="0" presId="urn:microsoft.com/office/officeart/2005/8/layout/hierarchy6"/>
    <dgm:cxn modelId="{F25CA08E-9537-41EC-AB51-5D4290031F35}" type="presParOf" srcId="{3680574E-D9EA-4F4A-854A-E36AFC2F23AC}" destId="{0E9A1560-DAFE-4364-8E72-2641D3F27A8B}" srcOrd="1" destOrd="0" presId="urn:microsoft.com/office/officeart/2005/8/layout/hierarchy6"/>
    <dgm:cxn modelId="{1888BDF8-911D-4837-9489-578D99146A00}" type="presParOf" srcId="{05248320-D238-4243-A50E-F15D18D21D37}" destId="{34B7CEC3-F5EB-4E34-BFB9-49027F211E1A}" srcOrd="6" destOrd="0" presId="urn:microsoft.com/office/officeart/2005/8/layout/hierarchy6"/>
    <dgm:cxn modelId="{6A255ACA-E797-4530-ACD0-4DD98310CFF6}" type="presParOf" srcId="{05248320-D238-4243-A50E-F15D18D21D37}" destId="{32EE14ED-ADDA-49D9-95C2-572AF67FF0C9}" srcOrd="7" destOrd="0" presId="urn:microsoft.com/office/officeart/2005/8/layout/hierarchy6"/>
    <dgm:cxn modelId="{585B56AB-E169-4B7A-B220-A6FC6238D450}" type="presParOf" srcId="{32EE14ED-ADDA-49D9-95C2-572AF67FF0C9}" destId="{19E11079-A5EA-4BB4-BF3D-DFDBBB4B18B5}" srcOrd="0" destOrd="0" presId="urn:microsoft.com/office/officeart/2005/8/layout/hierarchy6"/>
    <dgm:cxn modelId="{EA692578-B139-46FD-A0FC-7DAF63896D81}" type="presParOf" srcId="{32EE14ED-ADDA-49D9-95C2-572AF67FF0C9}" destId="{A9AA4C2A-650E-4312-8AD9-FB95FE95C2A9}" srcOrd="1" destOrd="0" presId="urn:microsoft.com/office/officeart/2005/8/layout/hierarchy6"/>
    <dgm:cxn modelId="{5EDF90D8-4D84-4852-AB1E-E598E21A9C03}" type="presParOf" srcId="{05248320-D238-4243-A50E-F15D18D21D37}" destId="{37200787-1DF2-4772-B241-204055553445}" srcOrd="8" destOrd="0" presId="urn:microsoft.com/office/officeart/2005/8/layout/hierarchy6"/>
    <dgm:cxn modelId="{59E19883-112E-4B4C-9CFF-B08C25AA0038}" type="presParOf" srcId="{05248320-D238-4243-A50E-F15D18D21D37}" destId="{1046B82F-15CA-4526-AAB7-89F7879C3E11}" srcOrd="9" destOrd="0" presId="urn:microsoft.com/office/officeart/2005/8/layout/hierarchy6"/>
    <dgm:cxn modelId="{24721BDF-36BF-452F-93A6-607D5818246C}" type="presParOf" srcId="{1046B82F-15CA-4526-AAB7-89F7879C3E11}" destId="{1D5B065B-F138-4613-A005-3298A26CF250}" srcOrd="0" destOrd="0" presId="urn:microsoft.com/office/officeart/2005/8/layout/hierarchy6"/>
    <dgm:cxn modelId="{12CE2173-756F-4A64-9579-1D6A993A4713}" type="presParOf" srcId="{1046B82F-15CA-4526-AAB7-89F7879C3E11}" destId="{65AF63B9-CF08-481F-9246-8A8E47C4D34C}" srcOrd="1" destOrd="0" presId="urn:microsoft.com/office/officeart/2005/8/layout/hierarchy6"/>
    <dgm:cxn modelId="{2361C015-015E-4F88-9A6F-5E1106D73C56}" type="presParOf" srcId="{D2EC45A1-9FC9-4996-85E8-DE7EE48EF86E}" destId="{342211AA-0789-42F6-BB0A-6669869A5BD9}" srcOrd="6" destOrd="0" presId="urn:microsoft.com/office/officeart/2005/8/layout/hierarchy6"/>
    <dgm:cxn modelId="{6A82B7F6-2528-4781-A490-1F95D36B9815}" type="presParOf" srcId="{D2EC45A1-9FC9-4996-85E8-DE7EE48EF86E}" destId="{E3156B96-9636-445F-9AA1-4A6751BDED67}" srcOrd="7" destOrd="0" presId="urn:microsoft.com/office/officeart/2005/8/layout/hierarchy6"/>
    <dgm:cxn modelId="{25481903-0955-4E1C-A503-EE5EC0002567}" type="presParOf" srcId="{E3156B96-9636-445F-9AA1-4A6751BDED67}" destId="{06B432ED-8578-4F4A-AA04-B9B753DF3CB5}" srcOrd="0" destOrd="0" presId="urn:microsoft.com/office/officeart/2005/8/layout/hierarchy6"/>
    <dgm:cxn modelId="{FAB7003F-3DDC-46FD-AFD6-CA72B9C06027}" type="presParOf" srcId="{E3156B96-9636-445F-9AA1-4A6751BDED67}" destId="{935B5C81-23AB-44A5-82FA-7E345132AA9B}" srcOrd="1" destOrd="0" presId="urn:microsoft.com/office/officeart/2005/8/layout/hierarchy6"/>
    <dgm:cxn modelId="{579E25C3-BFAA-4074-BFF9-2E1A82EC3B75}" type="presParOf" srcId="{01A77A11-773F-4E13-B987-04030DD922FB}" destId="{F5B9499D-16FE-4CFF-AC2E-93FBD9AA59F2}" srcOrd="6" destOrd="0" presId="urn:microsoft.com/office/officeart/2005/8/layout/hierarchy6"/>
    <dgm:cxn modelId="{6CEA0C48-A937-4FDA-8051-31FC9F7BA3DC}" type="presParOf" srcId="{01A77A11-773F-4E13-B987-04030DD922FB}" destId="{FE68EDDC-B1F3-4E9D-85A3-7F90428B9950}" srcOrd="7" destOrd="0" presId="urn:microsoft.com/office/officeart/2005/8/layout/hierarchy6"/>
    <dgm:cxn modelId="{8D77333B-822D-4395-B297-679EBDDE180F}" type="presParOf" srcId="{FE68EDDC-B1F3-4E9D-85A3-7F90428B9950}" destId="{BE6F79CE-8213-4FD6-B12F-6E9301277A0F}" srcOrd="0" destOrd="0" presId="urn:microsoft.com/office/officeart/2005/8/layout/hierarchy6"/>
    <dgm:cxn modelId="{15077CB8-7A79-49DE-82A0-A58695F1384E}" type="presParOf" srcId="{FE68EDDC-B1F3-4E9D-85A3-7F90428B9950}" destId="{C514EB2A-0553-434E-9CA9-FF7A932FBB87}" srcOrd="1" destOrd="0" presId="urn:microsoft.com/office/officeart/2005/8/layout/hierarchy6"/>
    <dgm:cxn modelId="{C3EDF76A-C88D-4BE6-9AF1-CD23A05C240D}" type="presParOf" srcId="{01A77A11-773F-4E13-B987-04030DD922FB}" destId="{B5A6B1BD-2784-4622-84E9-60EA47924735}" srcOrd="8" destOrd="0" presId="urn:microsoft.com/office/officeart/2005/8/layout/hierarchy6"/>
    <dgm:cxn modelId="{D5E046F2-2C77-49DB-9CAF-D9460CFDB28B}" type="presParOf" srcId="{01A77A11-773F-4E13-B987-04030DD922FB}" destId="{54182A00-784B-4FBA-AE34-947BEFCEEB03}" srcOrd="9" destOrd="0" presId="urn:microsoft.com/office/officeart/2005/8/layout/hierarchy6"/>
    <dgm:cxn modelId="{137FB7F0-8EF6-46C2-B02E-F2B386EAD699}" type="presParOf" srcId="{54182A00-784B-4FBA-AE34-947BEFCEEB03}" destId="{EDCED2C6-50B0-4421-BE90-02D78E32990F}" srcOrd="0" destOrd="0" presId="urn:microsoft.com/office/officeart/2005/8/layout/hierarchy6"/>
    <dgm:cxn modelId="{CC293B74-E3E4-4149-8D53-B1C876F792A1}" type="presParOf" srcId="{54182A00-784B-4FBA-AE34-947BEFCEEB03}" destId="{E255AC80-12F8-41A3-B1EE-B8F98C1C7894}" srcOrd="1" destOrd="0" presId="urn:microsoft.com/office/officeart/2005/8/layout/hierarchy6"/>
    <dgm:cxn modelId="{387445EB-5843-4CAF-81FE-CDE99C58E898}" type="presParOf" srcId="{EA028BAB-92D9-4AA2-A18F-7D90113B9D41}" destId="{18DA5698-8C40-410D-B230-A9789A6EFB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3C362-FDA0-420E-9E2E-E922E4D7E853}">
      <dsp:nvSpPr>
        <dsp:cNvPr id="0" name=""/>
        <dsp:cNvSpPr/>
      </dsp:nvSpPr>
      <dsp:spPr>
        <a:xfrm>
          <a:off x="4268014" y="37254"/>
          <a:ext cx="779757" cy="769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>
              <a:latin typeface="Calibri" panose="020F0502020204030204" pitchFamily="34" charset="0"/>
            </a:rPr>
            <a:t>Board of Directors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4290563" y="59803"/>
        <a:ext cx="734659" cy="724770"/>
      </dsp:txXfrm>
    </dsp:sp>
    <dsp:sp modelId="{A7D83D3E-5255-4F48-957B-C6F33A154C53}">
      <dsp:nvSpPr>
        <dsp:cNvPr id="0" name=""/>
        <dsp:cNvSpPr/>
      </dsp:nvSpPr>
      <dsp:spPr>
        <a:xfrm>
          <a:off x="2359192" y="807123"/>
          <a:ext cx="2298701" cy="119660"/>
        </a:xfrm>
        <a:custGeom>
          <a:avLst/>
          <a:gdLst/>
          <a:ahLst/>
          <a:cxnLst/>
          <a:rect l="0" t="0" r="0" b="0"/>
          <a:pathLst>
            <a:path>
              <a:moveTo>
                <a:pt x="2298701" y="0"/>
              </a:moveTo>
              <a:lnTo>
                <a:pt x="2298701" y="59830"/>
              </a:lnTo>
              <a:lnTo>
                <a:pt x="0" y="59830"/>
              </a:lnTo>
              <a:lnTo>
                <a:pt x="0" y="1196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8D545-CA64-424D-A36F-3F2DE5A36CF2}">
      <dsp:nvSpPr>
        <dsp:cNvPr id="0" name=""/>
        <dsp:cNvSpPr/>
      </dsp:nvSpPr>
      <dsp:spPr>
        <a:xfrm>
          <a:off x="1887438" y="926783"/>
          <a:ext cx="943507" cy="629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Finance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Committee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1905861" y="945206"/>
        <a:ext cx="906661" cy="592158"/>
      </dsp:txXfrm>
    </dsp:sp>
    <dsp:sp modelId="{6B5FA452-3528-4CCF-8239-8E4553FEE4E1}">
      <dsp:nvSpPr>
        <dsp:cNvPr id="0" name=""/>
        <dsp:cNvSpPr/>
      </dsp:nvSpPr>
      <dsp:spPr>
        <a:xfrm>
          <a:off x="3492231" y="807123"/>
          <a:ext cx="1165662" cy="119660"/>
        </a:xfrm>
        <a:custGeom>
          <a:avLst/>
          <a:gdLst/>
          <a:ahLst/>
          <a:cxnLst/>
          <a:rect l="0" t="0" r="0" b="0"/>
          <a:pathLst>
            <a:path>
              <a:moveTo>
                <a:pt x="1165662" y="0"/>
              </a:moveTo>
              <a:lnTo>
                <a:pt x="1165662" y="59830"/>
              </a:lnTo>
              <a:lnTo>
                <a:pt x="0" y="59830"/>
              </a:lnTo>
              <a:lnTo>
                <a:pt x="0" y="1196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EDED2-0AE6-42EF-8CEB-A0A756D118F1}">
      <dsp:nvSpPr>
        <dsp:cNvPr id="0" name=""/>
        <dsp:cNvSpPr/>
      </dsp:nvSpPr>
      <dsp:spPr>
        <a:xfrm>
          <a:off x="3006698" y="926783"/>
          <a:ext cx="971065" cy="629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Client Advocacy Committee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3025121" y="945206"/>
        <a:ext cx="934219" cy="592158"/>
      </dsp:txXfrm>
    </dsp:sp>
    <dsp:sp modelId="{011AAE08-E643-4BEB-87DB-259B9D7A7FAB}">
      <dsp:nvSpPr>
        <dsp:cNvPr id="0" name=""/>
        <dsp:cNvSpPr/>
      </dsp:nvSpPr>
      <dsp:spPr>
        <a:xfrm>
          <a:off x="4579550" y="807123"/>
          <a:ext cx="91440" cy="119660"/>
        </a:xfrm>
        <a:custGeom>
          <a:avLst/>
          <a:gdLst/>
          <a:ahLst/>
          <a:cxnLst/>
          <a:rect l="0" t="0" r="0" b="0"/>
          <a:pathLst>
            <a:path>
              <a:moveTo>
                <a:pt x="78342" y="0"/>
              </a:moveTo>
              <a:lnTo>
                <a:pt x="78342" y="59830"/>
              </a:lnTo>
              <a:lnTo>
                <a:pt x="45720" y="59830"/>
              </a:lnTo>
              <a:lnTo>
                <a:pt x="45720" y="1196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B0EC-AA8D-4D99-86F7-E37CE39AB5D3}">
      <dsp:nvSpPr>
        <dsp:cNvPr id="0" name=""/>
        <dsp:cNvSpPr/>
      </dsp:nvSpPr>
      <dsp:spPr>
        <a:xfrm>
          <a:off x="4153517" y="926783"/>
          <a:ext cx="943507" cy="629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Executive Committee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4171940" y="945206"/>
        <a:ext cx="906661" cy="592158"/>
      </dsp:txXfrm>
    </dsp:sp>
    <dsp:sp modelId="{EE203AC0-AC94-4ADE-8A01-2A3C4A770DC9}">
      <dsp:nvSpPr>
        <dsp:cNvPr id="0" name=""/>
        <dsp:cNvSpPr/>
      </dsp:nvSpPr>
      <dsp:spPr>
        <a:xfrm>
          <a:off x="4579550" y="1555788"/>
          <a:ext cx="91440" cy="106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46"/>
              </a:lnTo>
              <a:lnTo>
                <a:pt x="78345" y="53046"/>
              </a:lnTo>
              <a:lnTo>
                <a:pt x="78345" y="1060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9BDCC-E2F6-4504-A9F7-79F0DF9B159E}">
      <dsp:nvSpPr>
        <dsp:cNvPr id="0" name=""/>
        <dsp:cNvSpPr/>
      </dsp:nvSpPr>
      <dsp:spPr>
        <a:xfrm>
          <a:off x="4268017" y="1661881"/>
          <a:ext cx="779757" cy="769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Executive Director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4290566" y="1684430"/>
        <a:ext cx="734659" cy="724770"/>
      </dsp:txXfrm>
    </dsp:sp>
    <dsp:sp modelId="{3A62695B-6C41-4449-90A9-6AE93B28DFCC}">
      <dsp:nvSpPr>
        <dsp:cNvPr id="0" name=""/>
        <dsp:cNvSpPr/>
      </dsp:nvSpPr>
      <dsp:spPr>
        <a:xfrm>
          <a:off x="1160926" y="2431750"/>
          <a:ext cx="3496969" cy="206357"/>
        </a:xfrm>
        <a:custGeom>
          <a:avLst/>
          <a:gdLst/>
          <a:ahLst/>
          <a:cxnLst/>
          <a:rect l="0" t="0" r="0" b="0"/>
          <a:pathLst>
            <a:path>
              <a:moveTo>
                <a:pt x="3496969" y="0"/>
              </a:moveTo>
              <a:lnTo>
                <a:pt x="3496969" y="103178"/>
              </a:lnTo>
              <a:lnTo>
                <a:pt x="0" y="103178"/>
              </a:lnTo>
              <a:lnTo>
                <a:pt x="0" y="2063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CB1A7-6D34-4BF5-B08B-25241AE14116}">
      <dsp:nvSpPr>
        <dsp:cNvPr id="0" name=""/>
        <dsp:cNvSpPr/>
      </dsp:nvSpPr>
      <dsp:spPr>
        <a:xfrm>
          <a:off x="732059" y="2638107"/>
          <a:ext cx="857733" cy="705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Director of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Finance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752728" y="2658776"/>
        <a:ext cx="816395" cy="664369"/>
      </dsp:txXfrm>
    </dsp:sp>
    <dsp:sp modelId="{95D7761C-74A9-4567-9460-89853E72A5AF}">
      <dsp:nvSpPr>
        <dsp:cNvPr id="0" name=""/>
        <dsp:cNvSpPr/>
      </dsp:nvSpPr>
      <dsp:spPr>
        <a:xfrm>
          <a:off x="713119" y="3343814"/>
          <a:ext cx="447807" cy="156224"/>
        </a:xfrm>
        <a:custGeom>
          <a:avLst/>
          <a:gdLst/>
          <a:ahLst/>
          <a:cxnLst/>
          <a:rect l="0" t="0" r="0" b="0"/>
          <a:pathLst>
            <a:path>
              <a:moveTo>
                <a:pt x="447807" y="0"/>
              </a:moveTo>
              <a:lnTo>
                <a:pt x="447807" y="78112"/>
              </a:lnTo>
              <a:lnTo>
                <a:pt x="0" y="78112"/>
              </a:lnTo>
              <a:lnTo>
                <a:pt x="0" y="1562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8B6EC-12A3-45FC-A451-DAAB43A522EB}">
      <dsp:nvSpPr>
        <dsp:cNvPr id="0" name=""/>
        <dsp:cNvSpPr/>
      </dsp:nvSpPr>
      <dsp:spPr>
        <a:xfrm>
          <a:off x="284252" y="3500039"/>
          <a:ext cx="857733" cy="571822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Payroll and Administrative Coordinator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301000" y="3516787"/>
        <a:ext cx="824237" cy="538326"/>
      </dsp:txXfrm>
    </dsp:sp>
    <dsp:sp modelId="{2F0469B2-D017-466E-8499-04610B2A5932}">
      <dsp:nvSpPr>
        <dsp:cNvPr id="0" name=""/>
        <dsp:cNvSpPr/>
      </dsp:nvSpPr>
      <dsp:spPr>
        <a:xfrm>
          <a:off x="1160926" y="3343814"/>
          <a:ext cx="516743" cy="156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12"/>
              </a:lnTo>
              <a:lnTo>
                <a:pt x="516743" y="78112"/>
              </a:lnTo>
              <a:lnTo>
                <a:pt x="516743" y="1562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76547-94B8-4797-A362-1C9C19CB87A1}">
      <dsp:nvSpPr>
        <dsp:cNvPr id="0" name=""/>
        <dsp:cNvSpPr/>
      </dsp:nvSpPr>
      <dsp:spPr>
        <a:xfrm>
          <a:off x="1248802" y="3500039"/>
          <a:ext cx="857733" cy="571822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Accounting and Administrative Assistant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1265550" y="3516787"/>
        <a:ext cx="824237" cy="538326"/>
      </dsp:txXfrm>
    </dsp:sp>
    <dsp:sp modelId="{FD08E120-D0A1-4164-8DC9-9A552E614467}">
      <dsp:nvSpPr>
        <dsp:cNvPr id="0" name=""/>
        <dsp:cNvSpPr/>
      </dsp:nvSpPr>
      <dsp:spPr>
        <a:xfrm>
          <a:off x="3108361" y="2431750"/>
          <a:ext cx="1549534" cy="213145"/>
        </a:xfrm>
        <a:custGeom>
          <a:avLst/>
          <a:gdLst/>
          <a:ahLst/>
          <a:cxnLst/>
          <a:rect l="0" t="0" r="0" b="0"/>
          <a:pathLst>
            <a:path>
              <a:moveTo>
                <a:pt x="1549534" y="0"/>
              </a:moveTo>
              <a:lnTo>
                <a:pt x="1549534" y="106572"/>
              </a:lnTo>
              <a:lnTo>
                <a:pt x="0" y="106572"/>
              </a:lnTo>
              <a:lnTo>
                <a:pt x="0" y="213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1AA04-98D7-4BCC-AD3D-C1B01C077B0F}">
      <dsp:nvSpPr>
        <dsp:cNvPr id="0" name=""/>
        <dsp:cNvSpPr/>
      </dsp:nvSpPr>
      <dsp:spPr>
        <a:xfrm>
          <a:off x="2493515" y="2644895"/>
          <a:ext cx="1229691" cy="705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Director of Human Resources</a:t>
          </a:r>
        </a:p>
      </dsp:txBody>
      <dsp:txXfrm>
        <a:off x="2514184" y="2665564"/>
        <a:ext cx="1188353" cy="664369"/>
      </dsp:txXfrm>
    </dsp:sp>
    <dsp:sp modelId="{EE063726-343B-4AE8-9D33-F8DC3E3CEF9D}">
      <dsp:nvSpPr>
        <dsp:cNvPr id="0" name=""/>
        <dsp:cNvSpPr/>
      </dsp:nvSpPr>
      <dsp:spPr>
        <a:xfrm>
          <a:off x="2809276" y="3350602"/>
          <a:ext cx="299084" cy="149437"/>
        </a:xfrm>
        <a:custGeom>
          <a:avLst/>
          <a:gdLst/>
          <a:ahLst/>
          <a:cxnLst/>
          <a:rect l="0" t="0" r="0" b="0"/>
          <a:pathLst>
            <a:path>
              <a:moveTo>
                <a:pt x="299084" y="0"/>
              </a:moveTo>
              <a:lnTo>
                <a:pt x="299084" y="74718"/>
              </a:lnTo>
              <a:lnTo>
                <a:pt x="0" y="74718"/>
              </a:lnTo>
              <a:lnTo>
                <a:pt x="0" y="14943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13D06-CA47-43BD-B844-96783491575A}">
      <dsp:nvSpPr>
        <dsp:cNvPr id="0" name=""/>
        <dsp:cNvSpPr/>
      </dsp:nvSpPr>
      <dsp:spPr>
        <a:xfrm>
          <a:off x="2282289" y="3500039"/>
          <a:ext cx="1053973" cy="571822"/>
        </a:xfrm>
        <a:prstGeom prst="roundRect">
          <a:avLst>
            <a:gd name="adj" fmla="val 10000"/>
          </a:avLst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baseline="0" dirty="0" smtClean="0">
              <a:latin typeface="Calibri" panose="020F0502020204030204" pitchFamily="34" charset="0"/>
            </a:rPr>
            <a:t>Human Resources Assistant &amp; Scheduler</a:t>
          </a:r>
          <a:endParaRPr lang="en-US" sz="900" b="1" i="0" kern="1200" baseline="0" dirty="0">
            <a:latin typeface="Calibri" panose="020F0502020204030204" pitchFamily="34" charset="0"/>
          </a:endParaRPr>
        </a:p>
      </dsp:txBody>
      <dsp:txXfrm>
        <a:off x="2299037" y="3516787"/>
        <a:ext cx="1020477" cy="538326"/>
      </dsp:txXfrm>
    </dsp:sp>
    <dsp:sp modelId="{8EEF651A-A6AF-4D50-B170-CA19A2B08EF3}">
      <dsp:nvSpPr>
        <dsp:cNvPr id="0" name=""/>
        <dsp:cNvSpPr/>
      </dsp:nvSpPr>
      <dsp:spPr>
        <a:xfrm>
          <a:off x="3108361" y="3350602"/>
          <a:ext cx="797031" cy="126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38"/>
              </a:lnTo>
              <a:lnTo>
                <a:pt x="797031" y="63038"/>
              </a:lnTo>
              <a:lnTo>
                <a:pt x="797031" y="1260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FF13E-7795-41B5-B345-FC7166D1BC10}">
      <dsp:nvSpPr>
        <dsp:cNvPr id="0" name=""/>
        <dsp:cNvSpPr/>
      </dsp:nvSpPr>
      <dsp:spPr>
        <a:xfrm>
          <a:off x="3476526" y="3476680"/>
          <a:ext cx="857733" cy="562128"/>
        </a:xfrm>
        <a:prstGeom prst="roundRect">
          <a:avLst>
            <a:gd name="adj" fmla="val 10000"/>
          </a:avLst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Scheduler &amp; Human Resources Assistant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3492990" y="3493144"/>
        <a:ext cx="824805" cy="529200"/>
      </dsp:txXfrm>
    </dsp:sp>
    <dsp:sp modelId="{9A1C4B27-735D-4B0B-A9B3-E2336A838BA5}">
      <dsp:nvSpPr>
        <dsp:cNvPr id="0" name=""/>
        <dsp:cNvSpPr/>
      </dsp:nvSpPr>
      <dsp:spPr>
        <a:xfrm>
          <a:off x="4657896" y="2431750"/>
          <a:ext cx="1355547" cy="24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351"/>
              </a:lnTo>
              <a:lnTo>
                <a:pt x="1355547" y="122351"/>
              </a:lnTo>
              <a:lnTo>
                <a:pt x="1355547" y="24470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F1020-A4A3-4958-AC17-C9EF8D46C4E4}">
      <dsp:nvSpPr>
        <dsp:cNvPr id="0" name=""/>
        <dsp:cNvSpPr/>
      </dsp:nvSpPr>
      <dsp:spPr>
        <a:xfrm>
          <a:off x="5584576" y="2676453"/>
          <a:ext cx="857733" cy="705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libri" panose="020F0502020204030204" pitchFamily="34" charset="0"/>
            </a:rPr>
            <a:t>Services Director</a:t>
          </a:r>
          <a:endParaRPr lang="en-US" sz="1000" b="1" kern="1200" dirty="0">
            <a:latin typeface="Calibri" panose="020F0502020204030204" pitchFamily="34" charset="0"/>
          </a:endParaRPr>
        </a:p>
      </dsp:txBody>
      <dsp:txXfrm>
        <a:off x="5605245" y="2697122"/>
        <a:ext cx="816395" cy="664369"/>
      </dsp:txXfrm>
    </dsp:sp>
    <dsp:sp modelId="{F7F2970A-846B-4DFC-A6F9-9CB1B4556B8F}">
      <dsp:nvSpPr>
        <dsp:cNvPr id="0" name=""/>
        <dsp:cNvSpPr/>
      </dsp:nvSpPr>
      <dsp:spPr>
        <a:xfrm>
          <a:off x="5061131" y="3382160"/>
          <a:ext cx="952312" cy="117879"/>
        </a:xfrm>
        <a:custGeom>
          <a:avLst/>
          <a:gdLst/>
          <a:ahLst/>
          <a:cxnLst/>
          <a:rect l="0" t="0" r="0" b="0"/>
          <a:pathLst>
            <a:path>
              <a:moveTo>
                <a:pt x="952312" y="0"/>
              </a:moveTo>
              <a:lnTo>
                <a:pt x="952312" y="58939"/>
              </a:lnTo>
              <a:lnTo>
                <a:pt x="0" y="58939"/>
              </a:lnTo>
              <a:lnTo>
                <a:pt x="0" y="11787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2FEBC-E304-4076-B13F-8A4DCDF0589C}">
      <dsp:nvSpPr>
        <dsp:cNvPr id="0" name=""/>
        <dsp:cNvSpPr/>
      </dsp:nvSpPr>
      <dsp:spPr>
        <a:xfrm>
          <a:off x="4545503" y="3500039"/>
          <a:ext cx="1031254" cy="569518"/>
        </a:xfrm>
        <a:prstGeom prst="roundRect">
          <a:avLst>
            <a:gd name="adj" fmla="val 10000"/>
          </a:avLst>
        </a:prstGeom>
        <a:solidFill>
          <a:srgbClr val="00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>
              <a:latin typeface="Calibri" panose="020F0502020204030204" pitchFamily="34" charset="0"/>
            </a:rPr>
            <a:t>Manager of Community Participation </a:t>
          </a:r>
          <a:r>
            <a:rPr lang="en-US" sz="900" b="1" i="0" kern="1200" dirty="0" smtClean="0">
              <a:latin typeface="Calibri" panose="020F0502020204030204" pitchFamily="34" charset="0"/>
            </a:rPr>
            <a:t>Supports</a:t>
          </a:r>
          <a:endParaRPr lang="en-US" sz="900" b="1" i="0" kern="1200" dirty="0" smtClean="0">
            <a:latin typeface="Calibri" panose="020F0502020204030204" pitchFamily="34" charset="0"/>
          </a:endParaRPr>
        </a:p>
      </dsp:txBody>
      <dsp:txXfrm>
        <a:off x="4562184" y="3516720"/>
        <a:ext cx="997892" cy="536156"/>
      </dsp:txXfrm>
    </dsp:sp>
    <dsp:sp modelId="{9BF4BB8B-A88D-43A5-9323-233AC3041FD6}">
      <dsp:nvSpPr>
        <dsp:cNvPr id="0" name=""/>
        <dsp:cNvSpPr/>
      </dsp:nvSpPr>
      <dsp:spPr>
        <a:xfrm>
          <a:off x="6013443" y="3382160"/>
          <a:ext cx="166353" cy="124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65"/>
              </a:lnTo>
              <a:lnTo>
                <a:pt x="166353" y="62165"/>
              </a:lnTo>
              <a:lnTo>
                <a:pt x="166353" y="12433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045EA-3D74-434D-BF74-22DF2579679A}">
      <dsp:nvSpPr>
        <dsp:cNvPr id="0" name=""/>
        <dsp:cNvSpPr/>
      </dsp:nvSpPr>
      <dsp:spPr>
        <a:xfrm>
          <a:off x="5750929" y="3506492"/>
          <a:ext cx="857733" cy="571822"/>
        </a:xfrm>
        <a:prstGeom prst="roundRect">
          <a:avLst>
            <a:gd name="adj" fmla="val 10000"/>
          </a:avLst>
        </a:prstGeom>
        <a:solidFill>
          <a:srgbClr val="00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Manager ALC</a:t>
          </a:r>
          <a:r>
            <a:rPr lang="en-US" sz="800" b="1" kern="1200" dirty="0" smtClean="0">
              <a:latin typeface="Calibri" panose="020F0502020204030204" pitchFamily="34" charset="0"/>
            </a:rPr>
            <a:t> &amp; </a:t>
          </a:r>
          <a:r>
            <a:rPr lang="en-US" sz="900" b="1" kern="1200" dirty="0" smtClean="0">
              <a:latin typeface="Calibri" panose="020F0502020204030204" pitchFamily="34" charset="0"/>
            </a:rPr>
            <a:t>SIL, Respite, TIFS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5767677" y="3523240"/>
        <a:ext cx="824237" cy="538326"/>
      </dsp:txXfrm>
    </dsp:sp>
    <dsp:sp modelId="{626D96FA-8743-4FAA-BF7A-266AB490C22A}">
      <dsp:nvSpPr>
        <dsp:cNvPr id="0" name=""/>
        <dsp:cNvSpPr/>
      </dsp:nvSpPr>
      <dsp:spPr>
        <a:xfrm>
          <a:off x="6134076" y="4078314"/>
          <a:ext cx="91440" cy="149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886"/>
              </a:lnTo>
              <a:lnTo>
                <a:pt x="47301" y="74886"/>
              </a:lnTo>
              <a:lnTo>
                <a:pt x="47301" y="14977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5062A-0965-4DC3-9E64-F763667519FF}">
      <dsp:nvSpPr>
        <dsp:cNvPr id="0" name=""/>
        <dsp:cNvSpPr/>
      </dsp:nvSpPr>
      <dsp:spPr>
        <a:xfrm>
          <a:off x="5752511" y="4228087"/>
          <a:ext cx="857733" cy="571822"/>
        </a:xfrm>
        <a:prstGeom prst="roundRect">
          <a:avLst>
            <a:gd name="adj" fmla="val 10000"/>
          </a:avLst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baseline="0" dirty="0" smtClean="0">
              <a:latin typeface="Calibri" panose="020F0502020204030204" pitchFamily="34" charset="0"/>
            </a:rPr>
            <a:t>Residential Supervisor</a:t>
          </a:r>
          <a:endParaRPr lang="en-US" sz="900" b="1" i="0" kern="1200" baseline="0" dirty="0">
            <a:latin typeface="Calibri" panose="020F0502020204030204" pitchFamily="34" charset="0"/>
          </a:endParaRPr>
        </a:p>
      </dsp:txBody>
      <dsp:txXfrm>
        <a:off x="5769259" y="4244835"/>
        <a:ext cx="824237" cy="538326"/>
      </dsp:txXfrm>
    </dsp:sp>
    <dsp:sp modelId="{1DFEBD67-AD47-48D2-B098-87F8F1A60880}">
      <dsp:nvSpPr>
        <dsp:cNvPr id="0" name=""/>
        <dsp:cNvSpPr/>
      </dsp:nvSpPr>
      <dsp:spPr>
        <a:xfrm>
          <a:off x="6013443" y="3382160"/>
          <a:ext cx="1201421" cy="117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39"/>
              </a:lnTo>
              <a:lnTo>
                <a:pt x="1201421" y="58939"/>
              </a:lnTo>
              <a:lnTo>
                <a:pt x="1201421" y="11787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BADA4-3B56-4EE8-9ACE-99485896A475}">
      <dsp:nvSpPr>
        <dsp:cNvPr id="0" name=""/>
        <dsp:cNvSpPr/>
      </dsp:nvSpPr>
      <dsp:spPr>
        <a:xfrm>
          <a:off x="6785998" y="3500039"/>
          <a:ext cx="857733" cy="571822"/>
        </a:xfrm>
        <a:prstGeom prst="roundRect">
          <a:avLst>
            <a:gd name="adj" fmla="val 10000"/>
          </a:avLst>
        </a:prstGeom>
        <a:solidFill>
          <a:srgbClr val="00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Manager</a:t>
          </a:r>
          <a:r>
            <a:rPr lang="en-US" sz="900" kern="1200" dirty="0" smtClean="0">
              <a:latin typeface="Calibri" panose="020F0502020204030204" pitchFamily="34" charset="0"/>
            </a:rPr>
            <a:t> </a:t>
          </a:r>
          <a:r>
            <a:rPr lang="en-US" sz="900" b="1" i="0" kern="1200" baseline="0" dirty="0" smtClean="0">
              <a:latin typeface="Calibri" panose="020F0502020204030204" pitchFamily="34" charset="0"/>
            </a:rPr>
            <a:t>First, Crane, Eagle, 215 First St., RMG</a:t>
          </a:r>
          <a:endParaRPr lang="en-US" sz="900" b="1" i="0" kern="1200" baseline="0" dirty="0">
            <a:latin typeface="Calibri" panose="020F0502020204030204" pitchFamily="34" charset="0"/>
          </a:endParaRPr>
        </a:p>
      </dsp:txBody>
      <dsp:txXfrm>
        <a:off x="6802746" y="3516787"/>
        <a:ext cx="824237" cy="538326"/>
      </dsp:txXfrm>
    </dsp:sp>
    <dsp:sp modelId="{0F0121A5-C92E-4100-982D-AFB84500904C}">
      <dsp:nvSpPr>
        <dsp:cNvPr id="0" name=""/>
        <dsp:cNvSpPr/>
      </dsp:nvSpPr>
      <dsp:spPr>
        <a:xfrm>
          <a:off x="7169145" y="4071862"/>
          <a:ext cx="91440" cy="15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2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6529C-98C2-4F0D-849E-D993FCA972B3}">
      <dsp:nvSpPr>
        <dsp:cNvPr id="0" name=""/>
        <dsp:cNvSpPr/>
      </dsp:nvSpPr>
      <dsp:spPr>
        <a:xfrm>
          <a:off x="6785998" y="4228087"/>
          <a:ext cx="857733" cy="571822"/>
        </a:xfrm>
        <a:prstGeom prst="roundRect">
          <a:avLst>
            <a:gd name="adj" fmla="val 10000"/>
          </a:avLst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baseline="0" dirty="0" smtClean="0">
              <a:latin typeface="Calibri" panose="020F0502020204030204" pitchFamily="34" charset="0"/>
            </a:rPr>
            <a:t>Residential Supervisor</a:t>
          </a:r>
          <a:endParaRPr lang="en-US" sz="900" b="1" i="0" kern="1200" baseline="0" dirty="0">
            <a:latin typeface="Calibri" panose="020F0502020204030204" pitchFamily="34" charset="0"/>
          </a:endParaRPr>
        </a:p>
      </dsp:txBody>
      <dsp:txXfrm>
        <a:off x="6802746" y="4244835"/>
        <a:ext cx="824237" cy="538326"/>
      </dsp:txXfrm>
    </dsp:sp>
    <dsp:sp modelId="{34B7CEC3-F5EB-4E34-BFB9-49027F211E1A}">
      <dsp:nvSpPr>
        <dsp:cNvPr id="0" name=""/>
        <dsp:cNvSpPr/>
      </dsp:nvSpPr>
      <dsp:spPr>
        <a:xfrm>
          <a:off x="6013443" y="3382160"/>
          <a:ext cx="2234908" cy="117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39"/>
              </a:lnTo>
              <a:lnTo>
                <a:pt x="2234908" y="58939"/>
              </a:lnTo>
              <a:lnTo>
                <a:pt x="2234908" y="11787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11079-A5EA-4BB4-BF3D-DFDBBB4B18B5}">
      <dsp:nvSpPr>
        <dsp:cNvPr id="0" name=""/>
        <dsp:cNvSpPr/>
      </dsp:nvSpPr>
      <dsp:spPr>
        <a:xfrm>
          <a:off x="7819485" y="3500039"/>
          <a:ext cx="857733" cy="571822"/>
        </a:xfrm>
        <a:prstGeom prst="roundRect">
          <a:avLst>
            <a:gd name="adj" fmla="val 10000"/>
          </a:avLst>
        </a:prstGeom>
        <a:solidFill>
          <a:srgbClr val="00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baseline="0" dirty="0" smtClean="0">
              <a:latin typeface="Calibri" panose="020F0502020204030204" pitchFamily="34" charset="0"/>
            </a:rPr>
            <a:t>Manager </a:t>
          </a:r>
          <a:r>
            <a:rPr lang="en-US" sz="900" b="1" i="0" kern="1200" baseline="0" dirty="0" smtClean="0">
              <a:latin typeface="Calibri" panose="020F0502020204030204" pitchFamily="34" charset="0"/>
            </a:rPr>
            <a:t>Reidwoods, Centre </a:t>
          </a:r>
          <a:endParaRPr lang="en-US" sz="900" b="1" i="0" kern="1200" baseline="0" dirty="0">
            <a:latin typeface="Calibri" panose="020F0502020204030204" pitchFamily="34" charset="0"/>
          </a:endParaRPr>
        </a:p>
      </dsp:txBody>
      <dsp:txXfrm>
        <a:off x="7836233" y="3516787"/>
        <a:ext cx="824237" cy="538326"/>
      </dsp:txXfrm>
    </dsp:sp>
    <dsp:sp modelId="{37200787-1DF2-4772-B241-204055553445}">
      <dsp:nvSpPr>
        <dsp:cNvPr id="0" name=""/>
        <dsp:cNvSpPr/>
      </dsp:nvSpPr>
      <dsp:spPr>
        <a:xfrm>
          <a:off x="6013443" y="3382160"/>
          <a:ext cx="3159780" cy="121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20"/>
              </a:lnTo>
              <a:lnTo>
                <a:pt x="3159780" y="60820"/>
              </a:lnTo>
              <a:lnTo>
                <a:pt x="3159780" y="12164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065B-F138-4613-A005-3298A26CF250}">
      <dsp:nvSpPr>
        <dsp:cNvPr id="0" name=""/>
        <dsp:cNvSpPr/>
      </dsp:nvSpPr>
      <dsp:spPr>
        <a:xfrm>
          <a:off x="8744356" y="3503801"/>
          <a:ext cx="857733" cy="571822"/>
        </a:xfrm>
        <a:prstGeom prst="roundRect">
          <a:avLst>
            <a:gd name="adj" fmla="val 10000"/>
          </a:avLst>
        </a:prstGeom>
        <a:solidFill>
          <a:srgbClr val="33CC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Maintenance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8761104" y="3520549"/>
        <a:ext cx="824237" cy="538326"/>
      </dsp:txXfrm>
    </dsp:sp>
    <dsp:sp modelId="{342211AA-0789-42F6-BB0A-6669869A5BD9}">
      <dsp:nvSpPr>
        <dsp:cNvPr id="0" name=""/>
        <dsp:cNvSpPr/>
      </dsp:nvSpPr>
      <dsp:spPr>
        <a:xfrm>
          <a:off x="4657896" y="2431750"/>
          <a:ext cx="3431185" cy="235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25"/>
              </a:lnTo>
              <a:lnTo>
                <a:pt x="3431185" y="117625"/>
              </a:lnTo>
              <a:lnTo>
                <a:pt x="3431185" y="2352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432ED-8578-4F4A-AA04-B9B753DF3CB5}">
      <dsp:nvSpPr>
        <dsp:cNvPr id="0" name=""/>
        <dsp:cNvSpPr/>
      </dsp:nvSpPr>
      <dsp:spPr>
        <a:xfrm>
          <a:off x="7696203" y="2667001"/>
          <a:ext cx="785757" cy="695361"/>
        </a:xfrm>
        <a:prstGeom prst="roundRect">
          <a:avLst>
            <a:gd name="adj" fmla="val 10000"/>
          </a:avLst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Volunteer and Community Relations Coordinator</a:t>
          </a:r>
          <a:r>
            <a:rPr lang="en-US" sz="900" kern="1200" dirty="0" smtClean="0">
              <a:ln>
                <a:solidFill>
                  <a:schemeClr val="bg1"/>
                </a:solidFill>
              </a:ln>
              <a:solidFill>
                <a:srgbClr val="99FF99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900" kern="1200" dirty="0">
            <a:ln>
              <a:solidFill>
                <a:schemeClr val="bg1"/>
              </a:solidFill>
            </a:ln>
            <a:solidFill>
              <a:srgbClr val="99FF99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716569" y="2687367"/>
        <a:ext cx="745025" cy="654629"/>
      </dsp:txXfrm>
    </dsp:sp>
    <dsp:sp modelId="{F5B9499D-16FE-4CFF-AC2E-93FBD9AA59F2}">
      <dsp:nvSpPr>
        <dsp:cNvPr id="0" name=""/>
        <dsp:cNvSpPr/>
      </dsp:nvSpPr>
      <dsp:spPr>
        <a:xfrm>
          <a:off x="4657893" y="807123"/>
          <a:ext cx="1166215" cy="11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30"/>
              </a:lnTo>
              <a:lnTo>
                <a:pt x="1166215" y="59830"/>
              </a:lnTo>
              <a:lnTo>
                <a:pt x="1166215" y="11966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79CE-8213-4FD6-B12F-6E9301277A0F}">
      <dsp:nvSpPr>
        <dsp:cNvPr id="0" name=""/>
        <dsp:cNvSpPr/>
      </dsp:nvSpPr>
      <dsp:spPr>
        <a:xfrm>
          <a:off x="5272777" y="926783"/>
          <a:ext cx="1102663" cy="629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Property Equipment &amp; Maintenance Committee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5291200" y="945206"/>
        <a:ext cx="1065817" cy="592158"/>
      </dsp:txXfrm>
    </dsp:sp>
    <dsp:sp modelId="{B5A6B1BD-2784-4622-84E9-60EA47924735}">
      <dsp:nvSpPr>
        <dsp:cNvPr id="0" name=""/>
        <dsp:cNvSpPr/>
      </dsp:nvSpPr>
      <dsp:spPr>
        <a:xfrm>
          <a:off x="4657893" y="807123"/>
          <a:ext cx="2350372" cy="98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6"/>
              </a:lnTo>
              <a:lnTo>
                <a:pt x="2350372" y="49296"/>
              </a:lnTo>
              <a:lnTo>
                <a:pt x="2350372" y="985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ED2C6-50B0-4421-BE90-02D78E32990F}">
      <dsp:nvSpPr>
        <dsp:cNvPr id="0" name=""/>
        <dsp:cNvSpPr/>
      </dsp:nvSpPr>
      <dsp:spPr>
        <a:xfrm>
          <a:off x="6536512" y="905717"/>
          <a:ext cx="943507" cy="629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Auction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Calibri" panose="020F0502020204030204" pitchFamily="34" charset="0"/>
            </a:rPr>
            <a:t>Committee   </a:t>
          </a:r>
          <a:endParaRPr lang="en-US" sz="900" b="1" kern="1200" dirty="0">
            <a:latin typeface="Calibri" panose="020F0502020204030204" pitchFamily="34" charset="0"/>
          </a:endParaRPr>
        </a:p>
      </dsp:txBody>
      <dsp:txXfrm>
        <a:off x="6554935" y="924140"/>
        <a:ext cx="906661" cy="592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4033943" cy="350836"/>
          </a:xfrm>
          <a:prstGeom prst="rect">
            <a:avLst/>
          </a:prstGeom>
        </p:spPr>
        <p:txBody>
          <a:bodyPr vert="horz" lIns="88828" tIns="44414" rIns="88828" bIns="44414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7"/>
            <a:ext cx="4033943" cy="350836"/>
          </a:xfrm>
          <a:prstGeom prst="rect">
            <a:avLst/>
          </a:prstGeom>
        </p:spPr>
        <p:txBody>
          <a:bodyPr vert="horz" lIns="88828" tIns="44414" rIns="88828" bIns="44414" rtlCol="0"/>
          <a:lstStyle>
            <a:lvl1pPr algn="r">
              <a:defRPr sz="1100"/>
            </a:lvl1pPr>
          </a:lstStyle>
          <a:p>
            <a:fld id="{87501D8F-54CB-4311-B0B5-2502477DB590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523875"/>
            <a:ext cx="4146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28" tIns="44414" rIns="88828" bIns="444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32957"/>
            <a:ext cx="7447280" cy="3157538"/>
          </a:xfrm>
          <a:prstGeom prst="rect">
            <a:avLst/>
          </a:prstGeom>
        </p:spPr>
        <p:txBody>
          <a:bodyPr vert="horz" lIns="88828" tIns="44414" rIns="88828" bIns="444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64703"/>
            <a:ext cx="4033943" cy="350836"/>
          </a:xfrm>
          <a:prstGeom prst="rect">
            <a:avLst/>
          </a:prstGeom>
        </p:spPr>
        <p:txBody>
          <a:bodyPr vert="horz" lIns="88828" tIns="44414" rIns="88828" bIns="44414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64703"/>
            <a:ext cx="4033943" cy="350836"/>
          </a:xfrm>
          <a:prstGeom prst="rect">
            <a:avLst/>
          </a:prstGeom>
        </p:spPr>
        <p:txBody>
          <a:bodyPr vert="horz" lIns="88828" tIns="44414" rIns="88828" bIns="44414" rtlCol="0" anchor="b"/>
          <a:lstStyle>
            <a:lvl1pPr algn="r">
              <a:defRPr sz="1100"/>
            </a:lvl1pPr>
          </a:lstStyle>
          <a:p>
            <a:fld id="{6ADF78D9-9757-4B19-A86A-19740044A5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3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7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1275" y="523875"/>
            <a:ext cx="414655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4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2" y="2130429"/>
            <a:ext cx="918114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5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274642"/>
            <a:ext cx="243030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9" y="274642"/>
            <a:ext cx="7110889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406904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2906715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600204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600204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1535116"/>
            <a:ext cx="4772472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600" b="1"/>
            </a:lvl4pPr>
            <a:lvl5pPr marL="1828588" indent="0">
              <a:buNone/>
              <a:defRPr sz="1600" b="1"/>
            </a:lvl5pPr>
            <a:lvl6pPr marL="2285735" indent="0">
              <a:buNone/>
              <a:defRPr sz="1600" b="1"/>
            </a:lvl6pPr>
            <a:lvl7pPr marL="2742883" indent="0">
              <a:buNone/>
              <a:defRPr sz="1600" b="1"/>
            </a:lvl7pPr>
            <a:lvl8pPr marL="3200029" indent="0">
              <a:buNone/>
              <a:defRPr sz="1600" b="1"/>
            </a:lvl8pPr>
            <a:lvl9pPr marL="3657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9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535116"/>
            <a:ext cx="477434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600" b="1"/>
            </a:lvl4pPr>
            <a:lvl5pPr marL="1828588" indent="0">
              <a:buNone/>
              <a:defRPr sz="1600" b="1"/>
            </a:lvl5pPr>
            <a:lvl6pPr marL="2285735" indent="0">
              <a:buNone/>
              <a:defRPr sz="1600" b="1"/>
            </a:lvl6pPr>
            <a:lvl7pPr marL="2742883" indent="0">
              <a:buNone/>
              <a:defRPr sz="1600" b="1"/>
            </a:lvl7pPr>
            <a:lvl8pPr marL="3200029" indent="0">
              <a:buNone/>
              <a:defRPr sz="1600" b="1"/>
            </a:lvl8pPr>
            <a:lvl9pPr marL="3657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273052"/>
            <a:ext cx="355357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273055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435103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4" indent="0">
              <a:buNone/>
              <a:defRPr sz="1000"/>
            </a:lvl3pPr>
            <a:lvl4pPr marL="1371441" indent="0">
              <a:buNone/>
              <a:defRPr sz="900"/>
            </a:lvl4pPr>
            <a:lvl5pPr marL="1828588" indent="0">
              <a:buNone/>
              <a:defRPr sz="900"/>
            </a:lvl5pPr>
            <a:lvl6pPr marL="2285735" indent="0">
              <a:buNone/>
              <a:defRPr sz="900"/>
            </a:lvl6pPr>
            <a:lvl7pPr marL="2742883" indent="0">
              <a:buNone/>
              <a:defRPr sz="900"/>
            </a:lvl7pPr>
            <a:lvl8pPr marL="3200029" indent="0">
              <a:buNone/>
              <a:defRPr sz="900"/>
            </a:lvl8pPr>
            <a:lvl9pPr marL="3657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4800603"/>
            <a:ext cx="648081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7" indent="0">
              <a:buNone/>
              <a:defRPr sz="2800"/>
            </a:lvl2pPr>
            <a:lvl3pPr marL="914294" indent="0">
              <a:buNone/>
              <a:defRPr sz="2400"/>
            </a:lvl3pPr>
            <a:lvl4pPr marL="1371441" indent="0">
              <a:buNone/>
              <a:defRPr sz="2000"/>
            </a:lvl4pPr>
            <a:lvl5pPr marL="1828588" indent="0">
              <a:buNone/>
              <a:defRPr sz="2000"/>
            </a:lvl5pPr>
            <a:lvl6pPr marL="2285735" indent="0">
              <a:buNone/>
              <a:defRPr sz="2000"/>
            </a:lvl6pPr>
            <a:lvl7pPr marL="2742883" indent="0">
              <a:buNone/>
              <a:defRPr sz="2000"/>
            </a:lvl7pPr>
            <a:lvl8pPr marL="3200029" indent="0">
              <a:buNone/>
              <a:defRPr sz="2000"/>
            </a:lvl8pPr>
            <a:lvl9pPr marL="3657177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5367341"/>
            <a:ext cx="648081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7" indent="0">
              <a:buNone/>
              <a:defRPr sz="1200"/>
            </a:lvl2pPr>
            <a:lvl3pPr marL="914294" indent="0">
              <a:buNone/>
              <a:defRPr sz="1000"/>
            </a:lvl3pPr>
            <a:lvl4pPr marL="1371441" indent="0">
              <a:buNone/>
              <a:defRPr sz="900"/>
            </a:lvl4pPr>
            <a:lvl5pPr marL="1828588" indent="0">
              <a:buNone/>
              <a:defRPr sz="900"/>
            </a:lvl5pPr>
            <a:lvl6pPr marL="2285735" indent="0">
              <a:buNone/>
              <a:defRPr sz="900"/>
            </a:lvl6pPr>
            <a:lvl7pPr marL="2742883" indent="0">
              <a:buNone/>
              <a:defRPr sz="900"/>
            </a:lvl7pPr>
            <a:lvl8pPr marL="3200029" indent="0">
              <a:buNone/>
              <a:defRPr sz="900"/>
            </a:lvl8pPr>
            <a:lvl9pPr marL="3657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70" y="274639"/>
            <a:ext cx="9721215" cy="1143000"/>
          </a:xfrm>
          <a:prstGeom prst="rect">
            <a:avLst/>
          </a:prstGeom>
        </p:spPr>
        <p:txBody>
          <a:bodyPr vert="horz" lIns="91430" tIns="45714" rIns="91430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600204"/>
            <a:ext cx="9721215" cy="4525963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6356354"/>
            <a:ext cx="252031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4" y="6356354"/>
            <a:ext cx="3420427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7" y="6356354"/>
            <a:ext cx="252031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4" indent="-285717" algn="l" defTabSz="91429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8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5" indent="-228574" algn="l" defTabSz="91429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1" indent="-228574" algn="l" defTabSz="91429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9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5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03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0" indent="-228574" algn="l" defTabSz="91429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4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1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8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5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3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9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7" algn="l" defTabSz="9142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476119"/>
              </p:ext>
            </p:extLst>
          </p:nvPr>
        </p:nvGraphicFramePr>
        <p:xfrm>
          <a:off x="447675" y="1600200"/>
          <a:ext cx="992602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12"/>
            <a:ext cx="4575048" cy="13632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875" y="533400"/>
            <a:ext cx="9340215" cy="1066799"/>
          </a:xfrm>
        </p:spPr>
        <p:txBody>
          <a:bodyPr anchor="t" anchorCtr="1">
            <a:normAutofit fontScale="90000"/>
          </a:bodyPr>
          <a:lstStyle/>
          <a:p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Organization Chart 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35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Or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BasicOrgChart</Template>
  <TotalTime>0</TotalTime>
  <Words>91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Times New Roman</vt:lpstr>
      <vt:lpstr>BasicOrgChart</vt:lpstr>
      <vt:lpstr> Organization Chart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2011-07-05T16:44:46Z</dcterms:created>
  <dcterms:modified xsi:type="dcterms:W3CDTF">2023-09-14T14:49:17Z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